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3827" r:id="rId8"/>
    <p:sldId id="3828" r:id="rId9"/>
    <p:sldId id="3833" r:id="rId10"/>
    <p:sldId id="3835" r:id="rId11"/>
    <p:sldId id="3829" r:id="rId12"/>
    <p:sldId id="3836" r:id="rId13"/>
    <p:sldId id="3837" r:id="rId14"/>
    <p:sldId id="3842" r:id="rId15"/>
    <p:sldId id="3838" r:id="rId16"/>
    <p:sldId id="3831" r:id="rId17"/>
    <p:sldId id="3839" r:id="rId18"/>
    <p:sldId id="3843" r:id="rId19"/>
    <p:sldId id="3840" r:id="rId20"/>
    <p:sldId id="3830" r:id="rId21"/>
    <p:sldId id="3841" r:id="rId22"/>
    <p:sldId id="3844" r:id="rId23"/>
    <p:sldId id="3834" r:id="rId24"/>
    <p:sldId id="3826" r:id="rId25"/>
    <p:sldId id="258" r:id="rId26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97923"/>
    <a:srgbClr val="662985"/>
    <a:srgbClr val="1F8CCB"/>
    <a:srgbClr val="60C0EE"/>
    <a:srgbClr val="1D8CCB"/>
    <a:srgbClr val="505050"/>
    <a:srgbClr val="1D8DCB"/>
    <a:srgbClr val="21B9EC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83A38F-4ACF-44B8-A60B-852C232C9B0A}" v="1352" dt="2020-12-04T10:50:47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65515" autoAdjust="0"/>
  </p:normalViewPr>
  <p:slideViewPr>
    <p:cSldViewPr snapToGrid="0">
      <p:cViewPr varScale="1">
        <p:scale>
          <a:sx n="76" d="100"/>
          <a:sy n="76" d="100"/>
        </p:scale>
        <p:origin x="999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Fennell" userId="7523db6f-265c-4c93-8633-81a9965e64a2" providerId="ADAL" clId="{6783A38F-4ACF-44B8-A60B-852C232C9B0A}"/>
    <pc:docChg chg="undo custSel addSld delSld modSld">
      <pc:chgData name="Richard Fennell" userId="7523db6f-265c-4c93-8633-81a9965e64a2" providerId="ADAL" clId="{6783A38F-4ACF-44B8-A60B-852C232C9B0A}" dt="2020-12-04T10:51:41.512" v="4913" actId="20577"/>
      <pc:docMkLst>
        <pc:docMk/>
      </pc:docMkLst>
      <pc:sldChg chg="modSp mod modTransition">
        <pc:chgData name="Richard Fennell" userId="7523db6f-265c-4c93-8633-81a9965e64a2" providerId="ADAL" clId="{6783A38F-4ACF-44B8-A60B-852C232C9B0A}" dt="2020-12-04T09:44:18.087" v="4809" actId="1076"/>
        <pc:sldMkLst>
          <pc:docMk/>
          <pc:sldMk cId="818145422" sldId="256"/>
        </pc:sldMkLst>
        <pc:spChg chg="mod">
          <ac:chgData name="Richard Fennell" userId="7523db6f-265c-4c93-8633-81a9965e64a2" providerId="ADAL" clId="{6783A38F-4ACF-44B8-A60B-852C232C9B0A}" dt="2020-12-04T09:44:11.241" v="4808" actId="1076"/>
          <ac:spMkLst>
            <pc:docMk/>
            <pc:sldMk cId="818145422" sldId="256"/>
            <ac:spMk id="4" creationId="{69EF5A6A-B779-4015-9AF9-33689DDD1A90}"/>
          </ac:spMkLst>
        </pc:spChg>
        <pc:spChg chg="mod">
          <ac:chgData name="Richard Fennell" userId="7523db6f-265c-4c93-8633-81a9965e64a2" providerId="ADAL" clId="{6783A38F-4ACF-44B8-A60B-852C232C9B0A}" dt="2020-12-04T09:44:18.087" v="4809" actId="1076"/>
          <ac:spMkLst>
            <pc:docMk/>
            <pc:sldMk cId="818145422" sldId="256"/>
            <ac:spMk id="5" creationId="{64FB011B-AF18-4372-8277-9CC8D0E9E3AF}"/>
          </ac:spMkLst>
        </pc:spChg>
      </pc:sldChg>
      <pc:sldChg chg="modTransition">
        <pc:chgData name="Richard Fennell" userId="7523db6f-265c-4c93-8633-81a9965e64a2" providerId="ADAL" clId="{6783A38F-4ACF-44B8-A60B-852C232C9B0A}" dt="2020-12-02T19:44:24.945" v="1851"/>
        <pc:sldMkLst>
          <pc:docMk/>
          <pc:sldMk cId="3894737169" sldId="257"/>
        </pc:sldMkLst>
      </pc:sldChg>
      <pc:sldChg chg="modTransition">
        <pc:chgData name="Richard Fennell" userId="7523db6f-265c-4c93-8633-81a9965e64a2" providerId="ADAL" clId="{6783A38F-4ACF-44B8-A60B-852C232C9B0A}" dt="2020-12-02T19:44:24.945" v="1851"/>
        <pc:sldMkLst>
          <pc:docMk/>
          <pc:sldMk cId="762744913" sldId="258"/>
        </pc:sldMkLst>
      </pc:sldChg>
      <pc:sldChg chg="modTransition">
        <pc:chgData name="Richard Fennell" userId="7523db6f-265c-4c93-8633-81a9965e64a2" providerId="ADAL" clId="{6783A38F-4ACF-44B8-A60B-852C232C9B0A}" dt="2020-12-02T19:44:24.945" v="1851"/>
        <pc:sldMkLst>
          <pc:docMk/>
          <pc:sldMk cId="3113765323" sldId="3826"/>
        </pc:sldMkLst>
      </pc:sldChg>
      <pc:sldChg chg="addSp delSp modSp new mod modTransition modClrScheme modAnim chgLayout modNotesTx">
        <pc:chgData name="Richard Fennell" userId="7523db6f-265c-4c93-8633-81a9965e64a2" providerId="ADAL" clId="{6783A38F-4ACF-44B8-A60B-852C232C9B0A}" dt="2020-12-04T09:45:08.704" v="4810" actId="20577"/>
        <pc:sldMkLst>
          <pc:docMk/>
          <pc:sldMk cId="3747648175" sldId="3827"/>
        </pc:sldMkLst>
        <pc:spChg chg="del mod ord">
          <ac:chgData name="Richard Fennell" userId="7523db6f-265c-4c93-8633-81a9965e64a2" providerId="ADAL" clId="{6783A38F-4ACF-44B8-A60B-852C232C9B0A}" dt="2020-12-02T10:04:53.948" v="1" actId="700"/>
          <ac:spMkLst>
            <pc:docMk/>
            <pc:sldMk cId="3747648175" sldId="3827"/>
            <ac:spMk id="2" creationId="{98EE1958-B032-436F-9C65-18BCA3D38B77}"/>
          </ac:spMkLst>
        </pc:spChg>
        <pc:spChg chg="del mod ord">
          <ac:chgData name="Richard Fennell" userId="7523db6f-265c-4c93-8633-81a9965e64a2" providerId="ADAL" clId="{6783A38F-4ACF-44B8-A60B-852C232C9B0A}" dt="2020-12-02T10:04:53.948" v="1" actId="700"/>
          <ac:spMkLst>
            <pc:docMk/>
            <pc:sldMk cId="3747648175" sldId="3827"/>
            <ac:spMk id="3" creationId="{B0C0BC22-4339-4C9D-B6D2-68367171D772}"/>
          </ac:spMkLst>
        </pc:spChg>
        <pc:spChg chg="add mod ord">
          <ac:chgData name="Richard Fennell" userId="7523db6f-265c-4c93-8633-81a9965e64a2" providerId="ADAL" clId="{6783A38F-4ACF-44B8-A60B-852C232C9B0A}" dt="2020-12-02T19:45:16.748" v="1864" actId="20577"/>
          <ac:spMkLst>
            <pc:docMk/>
            <pc:sldMk cId="3747648175" sldId="3827"/>
            <ac:spMk id="4" creationId="{38387ACA-53DD-4D98-9DA1-84F065C9D829}"/>
          </ac:spMkLst>
        </pc:spChg>
        <pc:spChg chg="add del mod ord">
          <ac:chgData name="Richard Fennell" userId="7523db6f-265c-4c93-8633-81a9965e64a2" providerId="ADAL" clId="{6783A38F-4ACF-44B8-A60B-852C232C9B0A}" dt="2020-12-02T10:14:26.761" v="595" actId="478"/>
          <ac:spMkLst>
            <pc:docMk/>
            <pc:sldMk cId="3747648175" sldId="3827"/>
            <ac:spMk id="5" creationId="{439B562E-B8A6-43A4-BB41-933C324794DE}"/>
          </ac:spMkLst>
        </pc:spChg>
        <pc:spChg chg="add del mod">
          <ac:chgData name="Richard Fennell" userId="7523db6f-265c-4c93-8633-81a9965e64a2" providerId="ADAL" clId="{6783A38F-4ACF-44B8-A60B-852C232C9B0A}" dt="2020-12-02T10:14:35.850" v="596" actId="700"/>
          <ac:spMkLst>
            <pc:docMk/>
            <pc:sldMk cId="3747648175" sldId="3827"/>
            <ac:spMk id="8" creationId="{B08B39B0-0E30-4A37-B14C-E3A610DA31C3}"/>
          </ac:spMkLst>
        </pc:spChg>
        <pc:spChg chg="mod topLvl">
          <ac:chgData name="Richard Fennell" userId="7523db6f-265c-4c93-8633-81a9965e64a2" providerId="ADAL" clId="{6783A38F-4ACF-44B8-A60B-852C232C9B0A}" dt="2020-12-02T19:49:11.096" v="1977" actId="20577"/>
          <ac:spMkLst>
            <pc:docMk/>
            <pc:sldMk cId="3747648175" sldId="3827"/>
            <ac:spMk id="16" creationId="{B159EDB9-95BC-46C5-9B2A-8AFDCE7DF880}"/>
          </ac:spMkLst>
        </pc:spChg>
        <pc:spChg chg="mod topLvl">
          <ac:chgData name="Richard Fennell" userId="7523db6f-265c-4c93-8633-81a9965e64a2" providerId="ADAL" clId="{6783A38F-4ACF-44B8-A60B-852C232C9B0A}" dt="2020-12-02T10:23:07.188" v="835" actId="165"/>
          <ac:spMkLst>
            <pc:docMk/>
            <pc:sldMk cId="3747648175" sldId="3827"/>
            <ac:spMk id="17" creationId="{1A64E92D-EEDB-4A85-81EC-1FC00792B773}"/>
          </ac:spMkLst>
        </pc:spChg>
        <pc:spChg chg="mod topLvl">
          <ac:chgData name="Richard Fennell" userId="7523db6f-265c-4c93-8633-81a9965e64a2" providerId="ADAL" clId="{6783A38F-4ACF-44B8-A60B-852C232C9B0A}" dt="2020-12-02T10:23:07.188" v="835" actId="165"/>
          <ac:spMkLst>
            <pc:docMk/>
            <pc:sldMk cId="3747648175" sldId="3827"/>
            <ac:spMk id="18" creationId="{5A96472B-C5DF-4B99-8C5B-D46A1769B015}"/>
          </ac:spMkLst>
        </pc:spChg>
        <pc:spChg chg="mod topLvl">
          <ac:chgData name="Richard Fennell" userId="7523db6f-265c-4c93-8633-81a9965e64a2" providerId="ADAL" clId="{6783A38F-4ACF-44B8-A60B-852C232C9B0A}" dt="2020-12-02T19:46:03.077" v="1889" actId="20577"/>
          <ac:spMkLst>
            <pc:docMk/>
            <pc:sldMk cId="3747648175" sldId="3827"/>
            <ac:spMk id="19" creationId="{4F36FB1E-7388-4A79-8FEE-806A26D14B25}"/>
          </ac:spMkLst>
        </pc:spChg>
        <pc:spChg chg="mod topLvl">
          <ac:chgData name="Richard Fennell" userId="7523db6f-265c-4c93-8633-81a9965e64a2" providerId="ADAL" clId="{6783A38F-4ACF-44B8-A60B-852C232C9B0A}" dt="2020-12-02T19:48:27.557" v="1960" actId="20577"/>
          <ac:spMkLst>
            <pc:docMk/>
            <pc:sldMk cId="3747648175" sldId="3827"/>
            <ac:spMk id="21" creationId="{5C35C43F-5741-42E2-88C6-B6CF4F70D8A7}"/>
          </ac:spMkLst>
        </pc:spChg>
        <pc:spChg chg="mod topLvl">
          <ac:chgData name="Richard Fennell" userId="7523db6f-265c-4c93-8633-81a9965e64a2" providerId="ADAL" clId="{6783A38F-4ACF-44B8-A60B-852C232C9B0A}" dt="2020-12-03T11:33:16.408" v="4158" actId="6549"/>
          <ac:spMkLst>
            <pc:docMk/>
            <pc:sldMk cId="3747648175" sldId="3827"/>
            <ac:spMk id="22" creationId="{C95A48C0-F7E6-4651-93D7-97A8A6F9183F}"/>
          </ac:spMkLst>
        </pc:spChg>
        <pc:spChg chg="mod topLvl">
          <ac:chgData name="Richard Fennell" userId="7523db6f-265c-4c93-8633-81a9965e64a2" providerId="ADAL" clId="{6783A38F-4ACF-44B8-A60B-852C232C9B0A}" dt="2020-12-04T09:45:08.704" v="4810" actId="20577"/>
          <ac:spMkLst>
            <pc:docMk/>
            <pc:sldMk cId="3747648175" sldId="3827"/>
            <ac:spMk id="23" creationId="{32227DD7-FB1F-4AF2-82F5-AC26291C4376}"/>
          </ac:spMkLst>
        </pc:spChg>
        <pc:spChg chg="mod topLvl">
          <ac:chgData name="Richard Fennell" userId="7523db6f-265c-4c93-8633-81a9965e64a2" providerId="ADAL" clId="{6783A38F-4ACF-44B8-A60B-852C232C9B0A}" dt="2020-12-03T11:33:45.358" v="4183" actId="20577"/>
          <ac:spMkLst>
            <pc:docMk/>
            <pc:sldMk cId="3747648175" sldId="3827"/>
            <ac:spMk id="24" creationId="{2CB57DE6-5453-4EDD-AC48-3B3831E7BD82}"/>
          </ac:spMkLst>
        </pc:spChg>
        <pc:spChg chg="add del mod">
          <ac:chgData name="Richard Fennell" userId="7523db6f-265c-4c93-8633-81a9965e64a2" providerId="ADAL" clId="{6783A38F-4ACF-44B8-A60B-852C232C9B0A}" dt="2020-12-02T10:25:47.576" v="877" actId="11529"/>
          <ac:spMkLst>
            <pc:docMk/>
            <pc:sldMk cId="3747648175" sldId="3827"/>
            <ac:spMk id="25" creationId="{869DF14A-1E48-4313-9EAF-E9EA5721A965}"/>
          </ac:spMkLst>
        </pc:spChg>
        <pc:grpChg chg="del mod">
          <ac:chgData name="Richard Fennell" userId="7523db6f-265c-4c93-8633-81a9965e64a2" providerId="ADAL" clId="{6783A38F-4ACF-44B8-A60B-852C232C9B0A}" dt="2020-12-02T10:23:07.188" v="835" actId="165"/>
          <ac:grpSpMkLst>
            <pc:docMk/>
            <pc:sldMk cId="3747648175" sldId="3827"/>
            <ac:grpSpMk id="15" creationId="{134D050E-337C-4818-8CA3-F9150BD818D3}"/>
          </ac:grpSpMkLst>
        </pc:grpChg>
        <pc:grpChg chg="del mod">
          <ac:chgData name="Richard Fennell" userId="7523db6f-265c-4c93-8633-81a9965e64a2" providerId="ADAL" clId="{6783A38F-4ACF-44B8-A60B-852C232C9B0A}" dt="2020-12-02T10:22:57.648" v="834" actId="165"/>
          <ac:grpSpMkLst>
            <pc:docMk/>
            <pc:sldMk cId="3747648175" sldId="3827"/>
            <ac:grpSpMk id="20" creationId="{0FEA7F11-1745-4BD8-80D2-CA0077FA5DFD}"/>
          </ac:grpSpMkLst>
        </pc:grpChg>
        <pc:graphicFrameChg chg="add del mod modGraphic">
          <ac:chgData name="Richard Fennell" userId="7523db6f-265c-4c93-8633-81a9965e64a2" providerId="ADAL" clId="{6783A38F-4ACF-44B8-A60B-852C232C9B0A}" dt="2020-12-02T10:22:42.338" v="832" actId="18245"/>
          <ac:graphicFrameMkLst>
            <pc:docMk/>
            <pc:sldMk cId="3747648175" sldId="3827"/>
            <ac:graphicFrameMk id="6" creationId="{29C3175F-CAF7-4AE5-BC2A-1DB8F688C07B}"/>
          </ac:graphicFrameMkLst>
        </pc:graphicFrameChg>
        <pc:graphicFrameChg chg="add del mod">
          <ac:chgData name="Richard Fennell" userId="7523db6f-265c-4c93-8633-81a9965e64a2" providerId="ADAL" clId="{6783A38F-4ACF-44B8-A60B-852C232C9B0A}" dt="2020-12-02T10:22:51.650" v="833" actId="18245"/>
          <ac:graphicFrameMkLst>
            <pc:docMk/>
            <pc:sldMk cId="3747648175" sldId="3827"/>
            <ac:graphicFrameMk id="9" creationId="{5C093968-6B83-4428-81BF-ADC5D3B6B48F}"/>
          </ac:graphicFrameMkLst>
        </pc:graphicFrameChg>
        <pc:cxnChg chg="add mod">
          <ac:chgData name="Richard Fennell" userId="7523db6f-265c-4c93-8633-81a9965e64a2" providerId="ADAL" clId="{6783A38F-4ACF-44B8-A60B-852C232C9B0A}" dt="2020-12-02T10:20:13.650" v="789" actId="693"/>
          <ac:cxnSpMkLst>
            <pc:docMk/>
            <pc:sldMk cId="3747648175" sldId="3827"/>
            <ac:cxnSpMk id="11" creationId="{B9EAE87A-7108-4ACC-A092-ECFFE9555A01}"/>
          </ac:cxnSpMkLst>
        </pc:cxnChg>
      </pc:sldChg>
      <pc:sldChg chg="addSp delSp modSp new mod modTransition modClrScheme modAnim chgLayout">
        <pc:chgData name="Richard Fennell" userId="7523db6f-265c-4c93-8633-81a9965e64a2" providerId="ADAL" clId="{6783A38F-4ACF-44B8-A60B-852C232C9B0A}" dt="2020-12-04T09:48:55.392" v="4867" actId="5793"/>
        <pc:sldMkLst>
          <pc:docMk/>
          <pc:sldMk cId="1624902395" sldId="3828"/>
        </pc:sldMkLst>
        <pc:spChg chg="del mod ord">
          <ac:chgData name="Richard Fennell" userId="7523db6f-265c-4c93-8633-81a9965e64a2" providerId="ADAL" clId="{6783A38F-4ACF-44B8-A60B-852C232C9B0A}" dt="2020-12-02T10:26:19.349" v="884" actId="700"/>
          <ac:spMkLst>
            <pc:docMk/>
            <pc:sldMk cId="1624902395" sldId="3828"/>
            <ac:spMk id="2" creationId="{3AE546AA-39E9-4EC4-9436-99E7AED7F30A}"/>
          </ac:spMkLst>
        </pc:spChg>
        <pc:spChg chg="add mod ord">
          <ac:chgData name="Richard Fennell" userId="7523db6f-265c-4c93-8633-81a9965e64a2" providerId="ADAL" clId="{6783A38F-4ACF-44B8-A60B-852C232C9B0A}" dt="2020-12-03T14:47:26.461" v="4376" actId="6549"/>
          <ac:spMkLst>
            <pc:docMk/>
            <pc:sldMk cId="1624902395" sldId="3828"/>
            <ac:spMk id="3" creationId="{E2174A9B-666D-446C-B5BA-29535851D687}"/>
          </ac:spMkLst>
        </pc:spChg>
        <pc:spChg chg="add mod ord">
          <ac:chgData name="Richard Fennell" userId="7523db6f-265c-4c93-8633-81a9965e64a2" providerId="ADAL" clId="{6783A38F-4ACF-44B8-A60B-852C232C9B0A}" dt="2020-12-04T09:48:55.392" v="4867" actId="5793"/>
          <ac:spMkLst>
            <pc:docMk/>
            <pc:sldMk cId="1624902395" sldId="3828"/>
            <ac:spMk id="4" creationId="{EEAB5423-9780-4381-B602-E81BC04DE136}"/>
          </ac:spMkLst>
        </pc:spChg>
      </pc:sldChg>
      <pc:sldChg chg="addSp delSp modSp new mod modTransition modClrScheme modAnim chgLayout">
        <pc:chgData name="Richard Fennell" userId="7523db6f-265c-4c93-8633-81a9965e64a2" providerId="ADAL" clId="{6783A38F-4ACF-44B8-A60B-852C232C9B0A}" dt="2020-12-04T09:54:13.344" v="4874"/>
        <pc:sldMkLst>
          <pc:docMk/>
          <pc:sldMk cId="3972437200" sldId="3829"/>
        </pc:sldMkLst>
        <pc:spChg chg="del mod ord">
          <ac:chgData name="Richard Fennell" userId="7523db6f-265c-4c93-8633-81a9965e64a2" providerId="ADAL" clId="{6783A38F-4ACF-44B8-A60B-852C232C9B0A}" dt="2020-12-02T20:15:59.746" v="2373" actId="478"/>
          <ac:spMkLst>
            <pc:docMk/>
            <pc:sldMk cId="3972437200" sldId="3829"/>
            <ac:spMk id="2" creationId="{F4D9C9F1-B3BC-4444-81A1-A430C6345FB1}"/>
          </ac:spMkLst>
        </pc:spChg>
        <pc:spChg chg="mod ord">
          <ac:chgData name="Richard Fennell" userId="7523db6f-265c-4c93-8633-81a9965e64a2" providerId="ADAL" clId="{6783A38F-4ACF-44B8-A60B-852C232C9B0A}" dt="2020-12-03T14:51:28.929" v="4559" actId="20577"/>
          <ac:spMkLst>
            <pc:docMk/>
            <pc:sldMk cId="3972437200" sldId="3829"/>
            <ac:spMk id="3" creationId="{E9502385-A339-45F9-8B93-C14D2B75C79B}"/>
          </ac:spMkLst>
        </pc:spChg>
        <pc:spChg chg="add del mod">
          <ac:chgData name="Richard Fennell" userId="7523db6f-265c-4c93-8633-81a9965e64a2" providerId="ADAL" clId="{6783A38F-4ACF-44B8-A60B-852C232C9B0A}" dt="2020-12-02T20:16:15.727" v="2377" actId="478"/>
          <ac:spMkLst>
            <pc:docMk/>
            <pc:sldMk cId="3972437200" sldId="3829"/>
            <ac:spMk id="4" creationId="{4BF49305-EB61-4D0C-BFA0-52EC24D5B3D8}"/>
          </ac:spMkLst>
        </pc:spChg>
        <pc:spChg chg="add del">
          <ac:chgData name="Richard Fennell" userId="7523db6f-265c-4c93-8633-81a9965e64a2" providerId="ADAL" clId="{6783A38F-4ACF-44B8-A60B-852C232C9B0A}" dt="2020-12-02T20:16:12.964" v="2376"/>
          <ac:spMkLst>
            <pc:docMk/>
            <pc:sldMk cId="3972437200" sldId="3829"/>
            <ac:spMk id="5" creationId="{5EF2E63C-ECD9-4941-A534-ED59E43E7D3E}"/>
          </ac:spMkLst>
        </pc:spChg>
        <pc:spChg chg="add mod">
          <ac:chgData name="Richard Fennell" userId="7523db6f-265c-4c93-8633-81a9965e64a2" providerId="ADAL" clId="{6783A38F-4ACF-44B8-A60B-852C232C9B0A}" dt="2020-12-04T09:50:45.031" v="4870" actId="6549"/>
          <ac:spMkLst>
            <pc:docMk/>
            <pc:sldMk cId="3972437200" sldId="3829"/>
            <ac:spMk id="6" creationId="{CFC4B7F0-1BFB-43E8-857B-662C1794C4CB}"/>
          </ac:spMkLst>
        </pc:spChg>
        <pc:spChg chg="add del">
          <ac:chgData name="Richard Fennell" userId="7523db6f-265c-4c93-8633-81a9965e64a2" providerId="ADAL" clId="{6783A38F-4ACF-44B8-A60B-852C232C9B0A}" dt="2020-12-04T09:50:47.505" v="4871" actId="22"/>
          <ac:spMkLst>
            <pc:docMk/>
            <pc:sldMk cId="3972437200" sldId="3829"/>
            <ac:spMk id="8" creationId="{3C2DEFC5-011A-497F-AC31-548A1E00EC2A}"/>
          </ac:spMkLst>
        </pc:spChg>
      </pc:sldChg>
      <pc:sldChg chg="addSp delSp modSp add mod modTransition modClrScheme chgLayout">
        <pc:chgData name="Richard Fennell" userId="7523db6f-265c-4c93-8633-81a9965e64a2" providerId="ADAL" clId="{6783A38F-4ACF-44B8-A60B-852C232C9B0A}" dt="2020-12-02T19:44:24.945" v="1851"/>
        <pc:sldMkLst>
          <pc:docMk/>
          <pc:sldMk cId="635304173" sldId="3830"/>
        </pc:sldMkLst>
        <pc:spChg chg="del">
          <ac:chgData name="Richard Fennell" userId="7523db6f-265c-4c93-8633-81a9965e64a2" providerId="ADAL" clId="{6783A38F-4ACF-44B8-A60B-852C232C9B0A}" dt="2020-12-02T10:41:43.748" v="1555" actId="700"/>
          <ac:spMkLst>
            <pc:docMk/>
            <pc:sldMk cId="635304173" sldId="3830"/>
            <ac:spMk id="2" creationId="{F4D9C9F1-B3BC-4444-81A1-A430C6345FB1}"/>
          </ac:spMkLst>
        </pc:spChg>
        <pc:spChg chg="del mod ord">
          <ac:chgData name="Richard Fennell" userId="7523db6f-265c-4c93-8633-81a9965e64a2" providerId="ADAL" clId="{6783A38F-4ACF-44B8-A60B-852C232C9B0A}" dt="2020-12-02T10:41:43.748" v="1555" actId="700"/>
          <ac:spMkLst>
            <pc:docMk/>
            <pc:sldMk cId="635304173" sldId="3830"/>
            <ac:spMk id="3" creationId="{E9502385-A339-45F9-8B93-C14D2B75C79B}"/>
          </ac:spMkLst>
        </pc:spChg>
        <pc:spChg chg="add mod ord">
          <ac:chgData name="Richard Fennell" userId="7523db6f-265c-4c93-8633-81a9965e64a2" providerId="ADAL" clId="{6783A38F-4ACF-44B8-A60B-852C232C9B0A}" dt="2020-12-02T10:41:46.212" v="1559" actId="20577"/>
          <ac:spMkLst>
            <pc:docMk/>
            <pc:sldMk cId="635304173" sldId="3830"/>
            <ac:spMk id="4" creationId="{CFAA7CFE-1401-4298-9AC0-535E26366A1F}"/>
          </ac:spMkLst>
        </pc:spChg>
      </pc:sldChg>
      <pc:sldChg chg="addSp delSp modSp new mod modTransition modAnim">
        <pc:chgData name="Richard Fennell" userId="7523db6f-265c-4c93-8633-81a9965e64a2" providerId="ADAL" clId="{6783A38F-4ACF-44B8-A60B-852C232C9B0A}" dt="2020-12-03T16:27:29.303" v="4668" actId="20577"/>
        <pc:sldMkLst>
          <pc:docMk/>
          <pc:sldMk cId="2775834617" sldId="3831"/>
        </pc:sldMkLst>
        <pc:spChg chg="mod">
          <ac:chgData name="Richard Fennell" userId="7523db6f-265c-4c93-8633-81a9965e64a2" providerId="ADAL" clId="{6783A38F-4ACF-44B8-A60B-852C232C9B0A}" dt="2020-12-03T16:27:29.303" v="4668" actId="20577"/>
          <ac:spMkLst>
            <pc:docMk/>
            <pc:sldMk cId="2775834617" sldId="3831"/>
            <ac:spMk id="2" creationId="{614F6E40-37A8-4922-B5C3-1763F0A2A13E}"/>
          </ac:spMkLst>
        </pc:spChg>
        <pc:spChg chg="mod">
          <ac:chgData name="Richard Fennell" userId="7523db6f-265c-4c93-8633-81a9965e64a2" providerId="ADAL" clId="{6783A38F-4ACF-44B8-A60B-852C232C9B0A}" dt="2020-12-02T20:57:44.831" v="3205" actId="20577"/>
          <ac:spMkLst>
            <pc:docMk/>
            <pc:sldMk cId="2775834617" sldId="3831"/>
            <ac:spMk id="3" creationId="{057ECF0D-1FA4-4ECD-8B26-CF560FD0C8FC}"/>
          </ac:spMkLst>
        </pc:spChg>
        <pc:spChg chg="add del mod">
          <ac:chgData name="Richard Fennell" userId="7523db6f-265c-4c93-8633-81a9965e64a2" providerId="ADAL" clId="{6783A38F-4ACF-44B8-A60B-852C232C9B0A}" dt="2020-12-02T21:01:32.104" v="3342" actId="478"/>
          <ac:spMkLst>
            <pc:docMk/>
            <pc:sldMk cId="2775834617" sldId="3831"/>
            <ac:spMk id="4" creationId="{0A9DD148-B852-4153-B72F-4E1725505BA0}"/>
          </ac:spMkLst>
        </pc:spChg>
      </pc:sldChg>
      <pc:sldChg chg="addSp delSp modSp new del mod modTransition modClrScheme chgLayout">
        <pc:chgData name="Richard Fennell" userId="7523db6f-265c-4c93-8633-81a9965e64a2" providerId="ADAL" clId="{6783A38F-4ACF-44B8-A60B-852C232C9B0A}" dt="2020-12-02T21:06:05.883" v="3418" actId="47"/>
        <pc:sldMkLst>
          <pc:docMk/>
          <pc:sldMk cId="3218131252" sldId="3832"/>
        </pc:sldMkLst>
        <pc:spChg chg="del mod ord">
          <ac:chgData name="Richard Fennell" userId="7523db6f-265c-4c93-8633-81a9965e64a2" providerId="ADAL" clId="{6783A38F-4ACF-44B8-A60B-852C232C9B0A}" dt="2020-12-02T10:43:56.118" v="1727" actId="700"/>
          <ac:spMkLst>
            <pc:docMk/>
            <pc:sldMk cId="3218131252" sldId="3832"/>
            <ac:spMk id="2" creationId="{985AF210-E289-43AF-8019-1E3EFFF6959F}"/>
          </ac:spMkLst>
        </pc:spChg>
        <pc:spChg chg="add mod ord">
          <ac:chgData name="Richard Fennell" userId="7523db6f-265c-4c93-8633-81a9965e64a2" providerId="ADAL" clId="{6783A38F-4ACF-44B8-A60B-852C232C9B0A}" dt="2020-12-02T10:44:00.474" v="1740" actId="20577"/>
          <ac:spMkLst>
            <pc:docMk/>
            <pc:sldMk cId="3218131252" sldId="3832"/>
            <ac:spMk id="3" creationId="{B7204523-107E-4464-8932-7C89F0C639EA}"/>
          </ac:spMkLst>
        </pc:spChg>
        <pc:spChg chg="add mod ord">
          <ac:chgData name="Richard Fennell" userId="7523db6f-265c-4c93-8633-81a9965e64a2" providerId="ADAL" clId="{6783A38F-4ACF-44B8-A60B-852C232C9B0A}" dt="2020-12-02T20:10:16.345" v="2310" actId="20577"/>
          <ac:spMkLst>
            <pc:docMk/>
            <pc:sldMk cId="3218131252" sldId="3832"/>
            <ac:spMk id="4" creationId="{EF1441C8-73E2-4E82-AD43-62BCD0097713}"/>
          </ac:spMkLst>
        </pc:spChg>
      </pc:sldChg>
      <pc:sldChg chg="modSp add mod modAnim">
        <pc:chgData name="Richard Fennell" userId="7523db6f-265c-4c93-8633-81a9965e64a2" providerId="ADAL" clId="{6783A38F-4ACF-44B8-A60B-852C232C9B0A}" dt="2020-12-04T09:48:48.111" v="4866" actId="5793"/>
        <pc:sldMkLst>
          <pc:docMk/>
          <pc:sldMk cId="562540002" sldId="3833"/>
        </pc:sldMkLst>
        <pc:spChg chg="mod">
          <ac:chgData name="Richard Fennell" userId="7523db6f-265c-4c93-8633-81a9965e64a2" providerId="ADAL" clId="{6783A38F-4ACF-44B8-A60B-852C232C9B0A}" dt="2020-12-04T09:48:48.111" v="4866" actId="5793"/>
          <ac:spMkLst>
            <pc:docMk/>
            <pc:sldMk cId="562540002" sldId="3833"/>
            <ac:spMk id="4" creationId="{EEAB5423-9780-4381-B602-E81BC04DE136}"/>
          </ac:spMkLst>
        </pc:spChg>
      </pc:sldChg>
      <pc:sldChg chg="modSp new mod">
        <pc:chgData name="Richard Fennell" userId="7523db6f-265c-4c93-8633-81a9965e64a2" providerId="ADAL" clId="{6783A38F-4ACF-44B8-A60B-852C232C9B0A}" dt="2020-12-04T10:51:41.512" v="4913" actId="20577"/>
        <pc:sldMkLst>
          <pc:docMk/>
          <pc:sldMk cId="833251153" sldId="3834"/>
        </pc:sldMkLst>
        <pc:spChg chg="mod">
          <ac:chgData name="Richard Fennell" userId="7523db6f-265c-4c93-8633-81a9965e64a2" providerId="ADAL" clId="{6783A38F-4ACF-44B8-A60B-852C232C9B0A}" dt="2020-12-04T10:51:41.512" v="4913" actId="20577"/>
          <ac:spMkLst>
            <pc:docMk/>
            <pc:sldMk cId="833251153" sldId="3834"/>
            <ac:spMk id="2" creationId="{E5CAB618-2E67-429B-822A-49173711F187}"/>
          </ac:spMkLst>
        </pc:spChg>
        <pc:spChg chg="mod">
          <ac:chgData name="Richard Fennell" userId="7523db6f-265c-4c93-8633-81a9965e64a2" providerId="ADAL" clId="{6783A38F-4ACF-44B8-A60B-852C232C9B0A}" dt="2020-12-02T19:58:47.076" v="2105" actId="20577"/>
          <ac:spMkLst>
            <pc:docMk/>
            <pc:sldMk cId="833251153" sldId="3834"/>
            <ac:spMk id="3" creationId="{E501A88B-F080-4F98-9FDE-3A85BD663050}"/>
          </ac:spMkLst>
        </pc:spChg>
      </pc:sldChg>
      <pc:sldChg chg="addSp delSp modSp new mod modClrScheme modAnim chgLayout">
        <pc:chgData name="Richard Fennell" userId="7523db6f-265c-4c93-8633-81a9965e64a2" providerId="ADAL" clId="{6783A38F-4ACF-44B8-A60B-852C232C9B0A}" dt="2020-12-03T16:01:08.658" v="4596" actId="6549"/>
        <pc:sldMkLst>
          <pc:docMk/>
          <pc:sldMk cId="4148327457" sldId="3835"/>
        </pc:sldMkLst>
        <pc:spChg chg="mod ord">
          <ac:chgData name="Richard Fennell" userId="7523db6f-265c-4c93-8633-81a9965e64a2" providerId="ADAL" clId="{6783A38F-4ACF-44B8-A60B-852C232C9B0A}" dt="2020-12-02T20:30:22.391" v="2719" actId="700"/>
          <ac:spMkLst>
            <pc:docMk/>
            <pc:sldMk cId="4148327457" sldId="3835"/>
            <ac:spMk id="2" creationId="{7B022BF6-6D10-45DB-9E52-E73690573850}"/>
          </ac:spMkLst>
        </pc:spChg>
        <pc:spChg chg="add del mod ord">
          <ac:chgData name="Richard Fennell" userId="7523db6f-265c-4c93-8633-81a9965e64a2" providerId="ADAL" clId="{6783A38F-4ACF-44B8-A60B-852C232C9B0A}" dt="2020-12-03T16:01:08.658" v="4596" actId="6549"/>
          <ac:spMkLst>
            <pc:docMk/>
            <pc:sldMk cId="4148327457" sldId="3835"/>
            <ac:spMk id="3" creationId="{43B53B89-FAC1-43ED-BE08-E7ADFC6A5A47}"/>
          </ac:spMkLst>
        </pc:spChg>
        <pc:spChg chg="add del mod">
          <ac:chgData name="Richard Fennell" userId="7523db6f-265c-4c93-8633-81a9965e64a2" providerId="ADAL" clId="{6783A38F-4ACF-44B8-A60B-852C232C9B0A}" dt="2020-12-02T20:24:28.978" v="2650"/>
          <ac:spMkLst>
            <pc:docMk/>
            <pc:sldMk cId="4148327457" sldId="3835"/>
            <ac:spMk id="4" creationId="{F3C368C1-7AE3-4E52-BC40-6502F5857CDD}"/>
          </ac:spMkLst>
        </pc:spChg>
        <pc:spChg chg="add mod ord">
          <ac:chgData name="Richard Fennell" userId="7523db6f-265c-4c93-8633-81a9965e64a2" providerId="ADAL" clId="{6783A38F-4ACF-44B8-A60B-852C232C9B0A}" dt="2020-12-03T14:53:15.917" v="4592" actId="20577"/>
          <ac:spMkLst>
            <pc:docMk/>
            <pc:sldMk cId="4148327457" sldId="3835"/>
            <ac:spMk id="5" creationId="{91AA8582-C06E-4521-9FD9-F214FE9E2047}"/>
          </ac:spMkLst>
        </pc:spChg>
      </pc:sldChg>
      <pc:sldChg chg="addSp delSp modSp new mod modClrScheme modAnim chgLayout">
        <pc:chgData name="Richard Fennell" userId="7523db6f-265c-4c93-8633-81a9965e64a2" providerId="ADAL" clId="{6783A38F-4ACF-44B8-A60B-852C232C9B0A}" dt="2020-12-03T16:02:24.448" v="4632" actId="6549"/>
        <pc:sldMkLst>
          <pc:docMk/>
          <pc:sldMk cId="2114134413" sldId="3836"/>
        </pc:sldMkLst>
        <pc:spChg chg="del mod ord">
          <ac:chgData name="Richard Fennell" userId="7523db6f-265c-4c93-8633-81a9965e64a2" providerId="ADAL" clId="{6783A38F-4ACF-44B8-A60B-852C232C9B0A}" dt="2020-12-02T20:33:37.281" v="2732" actId="700"/>
          <ac:spMkLst>
            <pc:docMk/>
            <pc:sldMk cId="2114134413" sldId="3836"/>
            <ac:spMk id="2" creationId="{F5B9AF6F-31BE-49AC-BA2F-2298FA69B1D1}"/>
          </ac:spMkLst>
        </pc:spChg>
        <pc:spChg chg="del mod ord">
          <ac:chgData name="Richard Fennell" userId="7523db6f-265c-4c93-8633-81a9965e64a2" providerId="ADAL" clId="{6783A38F-4ACF-44B8-A60B-852C232C9B0A}" dt="2020-12-02T20:33:37.281" v="2732" actId="700"/>
          <ac:spMkLst>
            <pc:docMk/>
            <pc:sldMk cId="2114134413" sldId="3836"/>
            <ac:spMk id="3" creationId="{F2A630F8-2E37-49D1-A0C3-242DF51ACF29}"/>
          </ac:spMkLst>
        </pc:spChg>
        <pc:spChg chg="del">
          <ac:chgData name="Richard Fennell" userId="7523db6f-265c-4c93-8633-81a9965e64a2" providerId="ADAL" clId="{6783A38F-4ACF-44B8-A60B-852C232C9B0A}" dt="2020-12-02T20:33:37.281" v="2732" actId="700"/>
          <ac:spMkLst>
            <pc:docMk/>
            <pc:sldMk cId="2114134413" sldId="3836"/>
            <ac:spMk id="4" creationId="{8BAC652B-F432-44F4-A569-07C3BDB31588}"/>
          </ac:spMkLst>
        </pc:spChg>
        <pc:spChg chg="add mod ord">
          <ac:chgData name="Richard Fennell" userId="7523db6f-265c-4c93-8633-81a9965e64a2" providerId="ADAL" clId="{6783A38F-4ACF-44B8-A60B-852C232C9B0A}" dt="2020-12-02T20:33:49.866" v="2768" actId="20577"/>
          <ac:spMkLst>
            <pc:docMk/>
            <pc:sldMk cId="2114134413" sldId="3836"/>
            <ac:spMk id="5" creationId="{5211F09C-68FF-4FF9-A59B-95D20BB1A9F0}"/>
          </ac:spMkLst>
        </pc:spChg>
        <pc:spChg chg="add mod ord">
          <ac:chgData name="Richard Fennell" userId="7523db6f-265c-4c93-8633-81a9965e64a2" providerId="ADAL" clId="{6783A38F-4ACF-44B8-A60B-852C232C9B0A}" dt="2020-12-03T16:02:24.448" v="4632" actId="6549"/>
          <ac:spMkLst>
            <pc:docMk/>
            <pc:sldMk cId="2114134413" sldId="3836"/>
            <ac:spMk id="6" creationId="{C057C0DD-9E88-4A28-AC6E-06D3A9C3C507}"/>
          </ac:spMkLst>
        </pc:spChg>
        <pc:spChg chg="add del">
          <ac:chgData name="Richard Fennell" userId="7523db6f-265c-4c93-8633-81a9965e64a2" providerId="ADAL" clId="{6783A38F-4ACF-44B8-A60B-852C232C9B0A}" dt="2020-12-02T20:36:10.098" v="2867"/>
          <ac:spMkLst>
            <pc:docMk/>
            <pc:sldMk cId="2114134413" sldId="3836"/>
            <ac:spMk id="7" creationId="{DC07E4ED-9B06-4CAC-BF04-220292757F2C}"/>
          </ac:spMkLst>
        </pc:spChg>
      </pc:sldChg>
      <pc:sldChg chg="addSp delSp modSp add mod modAnim">
        <pc:chgData name="Richard Fennell" userId="7523db6f-265c-4c93-8633-81a9965e64a2" providerId="ADAL" clId="{6783A38F-4ACF-44B8-A60B-852C232C9B0A}" dt="2020-12-04T10:47:06" v="4878" actId="20577"/>
        <pc:sldMkLst>
          <pc:docMk/>
          <pc:sldMk cId="2865970416" sldId="3837"/>
        </pc:sldMkLst>
        <pc:spChg chg="add mod">
          <ac:chgData name="Richard Fennell" userId="7523db6f-265c-4c93-8633-81a9965e64a2" providerId="ADAL" clId="{6783A38F-4ACF-44B8-A60B-852C232C9B0A}" dt="2020-12-02T20:53:34.890" v="3053" actId="208"/>
          <ac:spMkLst>
            <pc:docMk/>
            <pc:sldMk cId="2865970416" sldId="3837"/>
            <ac:spMk id="2" creationId="{09413CAE-4DF4-4166-947D-701BF810F8D4}"/>
          </ac:spMkLst>
        </pc:spChg>
        <pc:spChg chg="add del mod">
          <ac:chgData name="Richard Fennell" userId="7523db6f-265c-4c93-8633-81a9965e64a2" providerId="ADAL" clId="{6783A38F-4ACF-44B8-A60B-852C232C9B0A}" dt="2020-12-02T20:42:01.794" v="2946" actId="767"/>
          <ac:spMkLst>
            <pc:docMk/>
            <pc:sldMk cId="2865970416" sldId="3837"/>
            <ac:spMk id="3" creationId="{884A8D45-B16C-49D3-A359-10D8ED8D74AA}"/>
          </ac:spMkLst>
        </pc:spChg>
        <pc:spChg chg="mod">
          <ac:chgData name="Richard Fennell" userId="7523db6f-265c-4c93-8633-81a9965e64a2" providerId="ADAL" clId="{6783A38F-4ACF-44B8-A60B-852C232C9B0A}" dt="2020-12-04T10:47:06" v="4878" actId="20577"/>
          <ac:spMkLst>
            <pc:docMk/>
            <pc:sldMk cId="2865970416" sldId="3837"/>
            <ac:spMk id="6" creationId="{C057C0DD-9E88-4A28-AC6E-06D3A9C3C507}"/>
          </ac:spMkLst>
        </pc:spChg>
        <pc:spChg chg="add mod">
          <ac:chgData name="Richard Fennell" userId="7523db6f-265c-4c93-8633-81a9965e64a2" providerId="ADAL" clId="{6783A38F-4ACF-44B8-A60B-852C232C9B0A}" dt="2020-12-02T20:53:28.259" v="3052" actId="208"/>
          <ac:spMkLst>
            <pc:docMk/>
            <pc:sldMk cId="2865970416" sldId="3837"/>
            <ac:spMk id="7" creationId="{47DAE6ED-74E8-4381-9469-10CA8E703494}"/>
          </ac:spMkLst>
        </pc:spChg>
      </pc:sldChg>
      <pc:sldChg chg="modSp add mod">
        <pc:chgData name="Richard Fennell" userId="7523db6f-265c-4c93-8633-81a9965e64a2" providerId="ADAL" clId="{6783A38F-4ACF-44B8-A60B-852C232C9B0A}" dt="2020-12-02T20:57:22.298" v="3168" actId="20577"/>
        <pc:sldMkLst>
          <pc:docMk/>
          <pc:sldMk cId="496325974" sldId="3838"/>
        </pc:sldMkLst>
        <pc:spChg chg="mod">
          <ac:chgData name="Richard Fennell" userId="7523db6f-265c-4c93-8633-81a9965e64a2" providerId="ADAL" clId="{6783A38F-4ACF-44B8-A60B-852C232C9B0A}" dt="2020-12-02T20:57:22.298" v="3168" actId="20577"/>
          <ac:spMkLst>
            <pc:docMk/>
            <pc:sldMk cId="496325974" sldId="3838"/>
            <ac:spMk id="3" creationId="{B94BECD5-27D3-4F60-8998-A4D9C95F5B09}"/>
          </ac:spMkLst>
        </pc:spChg>
        <pc:spChg chg="mod">
          <ac:chgData name="Richard Fennell" userId="7523db6f-265c-4c93-8633-81a9965e64a2" providerId="ADAL" clId="{6783A38F-4ACF-44B8-A60B-852C232C9B0A}" dt="2020-12-02T20:57:09.060" v="3114" actId="6549"/>
          <ac:spMkLst>
            <pc:docMk/>
            <pc:sldMk cId="496325974" sldId="3838"/>
            <ac:spMk id="4" creationId="{1C722C84-736D-47A9-8CCA-9683F6E95B60}"/>
          </ac:spMkLst>
        </pc:spChg>
      </pc:sldChg>
      <pc:sldChg chg="addSp delSp modSp new mod modClrScheme chgLayout">
        <pc:chgData name="Richard Fennell" userId="7523db6f-265c-4c93-8633-81a9965e64a2" providerId="ADAL" clId="{6783A38F-4ACF-44B8-A60B-852C232C9B0A}" dt="2020-12-04T10:48:14.107" v="4882" actId="20577"/>
        <pc:sldMkLst>
          <pc:docMk/>
          <pc:sldMk cId="203046309" sldId="3839"/>
        </pc:sldMkLst>
        <pc:spChg chg="del mod ord">
          <ac:chgData name="Richard Fennell" userId="7523db6f-265c-4c93-8633-81a9965e64a2" providerId="ADAL" clId="{6783A38F-4ACF-44B8-A60B-852C232C9B0A}" dt="2020-12-02T21:13:31.417" v="3637" actId="478"/>
          <ac:spMkLst>
            <pc:docMk/>
            <pc:sldMk cId="203046309" sldId="3839"/>
            <ac:spMk id="2" creationId="{D50424DA-ACEB-4443-89DD-A82B0DBA9881}"/>
          </ac:spMkLst>
        </pc:spChg>
        <pc:spChg chg="mod ord">
          <ac:chgData name="Richard Fennell" userId="7523db6f-265c-4c93-8633-81a9965e64a2" providerId="ADAL" clId="{6783A38F-4ACF-44B8-A60B-852C232C9B0A}" dt="2020-12-02T21:13:19.081" v="3636" actId="700"/>
          <ac:spMkLst>
            <pc:docMk/>
            <pc:sldMk cId="203046309" sldId="3839"/>
            <ac:spMk id="3" creationId="{E9D66ED5-4CCA-43C8-B368-CB43B8B8DD0D}"/>
          </ac:spMkLst>
        </pc:spChg>
        <pc:spChg chg="add mod">
          <ac:chgData name="Richard Fennell" userId="7523db6f-265c-4c93-8633-81a9965e64a2" providerId="ADAL" clId="{6783A38F-4ACF-44B8-A60B-852C232C9B0A}" dt="2020-12-04T10:48:14.107" v="4882" actId="20577"/>
          <ac:spMkLst>
            <pc:docMk/>
            <pc:sldMk cId="203046309" sldId="3839"/>
            <ac:spMk id="4" creationId="{6B10EE64-C4FB-47CC-BA11-8C040AE6D7E6}"/>
          </ac:spMkLst>
        </pc:spChg>
      </pc:sldChg>
      <pc:sldChg chg="addSp delSp modSp add mod chgLayout">
        <pc:chgData name="Richard Fennell" userId="7523db6f-265c-4c93-8633-81a9965e64a2" providerId="ADAL" clId="{6783A38F-4ACF-44B8-A60B-852C232C9B0A}" dt="2020-12-04T10:48:41.255" v="4888" actId="404"/>
        <pc:sldMkLst>
          <pc:docMk/>
          <pc:sldMk cId="3913276776" sldId="3840"/>
        </pc:sldMkLst>
        <pc:spChg chg="del mod">
          <ac:chgData name="Richard Fennell" userId="7523db6f-265c-4c93-8633-81a9965e64a2" providerId="ADAL" clId="{6783A38F-4ACF-44B8-A60B-852C232C9B0A}" dt="2020-12-02T21:14:06.014" v="3641" actId="478"/>
          <ac:spMkLst>
            <pc:docMk/>
            <pc:sldMk cId="3913276776" sldId="3840"/>
            <ac:spMk id="2" creationId="{D50424DA-ACEB-4443-89DD-A82B0DBA9881}"/>
          </ac:spMkLst>
        </pc:spChg>
        <pc:spChg chg="mod ord">
          <ac:chgData name="Richard Fennell" userId="7523db6f-265c-4c93-8633-81a9965e64a2" providerId="ADAL" clId="{6783A38F-4ACF-44B8-A60B-852C232C9B0A}" dt="2020-12-02T21:15:36.014" v="3734" actId="700"/>
          <ac:spMkLst>
            <pc:docMk/>
            <pc:sldMk cId="3913276776" sldId="3840"/>
            <ac:spMk id="3" creationId="{E9D66ED5-4CCA-43C8-B368-CB43B8B8DD0D}"/>
          </ac:spMkLst>
        </pc:spChg>
        <pc:spChg chg="mod">
          <ac:chgData name="Richard Fennell" userId="7523db6f-265c-4c93-8633-81a9965e64a2" providerId="ADAL" clId="{6783A38F-4ACF-44B8-A60B-852C232C9B0A}" dt="2020-12-04T10:48:18.971" v="4886" actId="6549"/>
          <ac:spMkLst>
            <pc:docMk/>
            <pc:sldMk cId="3913276776" sldId="3840"/>
            <ac:spMk id="4" creationId="{6B10EE64-C4FB-47CC-BA11-8C040AE6D7E6}"/>
          </ac:spMkLst>
        </pc:spChg>
        <pc:spChg chg="add mod ord">
          <ac:chgData name="Richard Fennell" userId="7523db6f-265c-4c93-8633-81a9965e64a2" providerId="ADAL" clId="{6783A38F-4ACF-44B8-A60B-852C232C9B0A}" dt="2020-12-04T10:48:41.255" v="4888" actId="404"/>
          <ac:spMkLst>
            <pc:docMk/>
            <pc:sldMk cId="3913276776" sldId="3840"/>
            <ac:spMk id="5" creationId="{3A289D69-D047-41AA-A380-922F3015DE47}"/>
          </ac:spMkLst>
        </pc:spChg>
      </pc:sldChg>
      <pc:sldChg chg="addSp delSp modSp new mod modClrScheme modAnim chgLayout">
        <pc:chgData name="Richard Fennell" userId="7523db6f-265c-4c93-8633-81a9965e64a2" providerId="ADAL" clId="{6783A38F-4ACF-44B8-A60B-852C232C9B0A}" dt="2020-12-04T10:50:47.831" v="4907" actId="5793"/>
        <pc:sldMkLst>
          <pc:docMk/>
          <pc:sldMk cId="1196841769" sldId="3841"/>
        </pc:sldMkLst>
        <pc:spChg chg="del mod ord">
          <ac:chgData name="Richard Fennell" userId="7523db6f-265c-4c93-8633-81a9965e64a2" providerId="ADAL" clId="{6783A38F-4ACF-44B8-A60B-852C232C9B0A}" dt="2020-12-03T09:02:24.938" v="3783" actId="700"/>
          <ac:spMkLst>
            <pc:docMk/>
            <pc:sldMk cId="1196841769" sldId="3841"/>
            <ac:spMk id="2" creationId="{21312DB2-57F4-4688-B331-E973F584C1BD}"/>
          </ac:spMkLst>
        </pc:spChg>
        <pc:spChg chg="add mod ord">
          <ac:chgData name="Richard Fennell" userId="7523db6f-265c-4c93-8633-81a9965e64a2" providerId="ADAL" clId="{6783A38F-4ACF-44B8-A60B-852C232C9B0A}" dt="2020-12-03T09:04:20.383" v="4054" actId="20577"/>
          <ac:spMkLst>
            <pc:docMk/>
            <pc:sldMk cId="1196841769" sldId="3841"/>
            <ac:spMk id="3" creationId="{E057CAE3-B34F-45BC-B5B1-A8CD0A3209B1}"/>
          </ac:spMkLst>
        </pc:spChg>
        <pc:spChg chg="add mod ord">
          <ac:chgData name="Richard Fennell" userId="7523db6f-265c-4c93-8633-81a9965e64a2" providerId="ADAL" clId="{6783A38F-4ACF-44B8-A60B-852C232C9B0A}" dt="2020-12-04T10:50:47.831" v="4907" actId="5793"/>
          <ac:spMkLst>
            <pc:docMk/>
            <pc:sldMk cId="1196841769" sldId="3841"/>
            <ac:spMk id="4" creationId="{EDCC103E-06C2-4752-9862-30A208E5788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Manual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PowerShell script that used the C# SOAP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Hard coded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PowerShell script that used the REST API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Hard coded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Converted the script to a PowerShell based Azure DevOps Pipeline extension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Added a home grown template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parallel ported to Node to make cross platform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Minor change to scripting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OSS contribution Greg Pakes V2 – ported to Node Azure DevOps SDK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OSS contribution   Kenneth Scott – add Handlebars template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V3 dropped support legacy templates and advance notice of PowerShell version deprecation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08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58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511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0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893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37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649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602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492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40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46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7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microsoft.com/office/2007/relationships/hdphoto" Target="../media/hdphoto6.wdp"/><Relationship Id="rId55" Type="http://schemas.openxmlformats.org/officeDocument/2006/relationships/image" Target="../media/image125.png"/><Relationship Id="rId63" Type="http://schemas.openxmlformats.org/officeDocument/2006/relationships/image" Target="../media/image131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29" Type="http://schemas.openxmlformats.org/officeDocument/2006/relationships/image" Target="../media/image102.png"/><Relationship Id="rId11" Type="http://schemas.openxmlformats.org/officeDocument/2006/relationships/image" Target="../media/image86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jpeg"/><Relationship Id="rId45" Type="http://schemas.openxmlformats.org/officeDocument/2006/relationships/image" Target="../media/image118.svg"/><Relationship Id="rId53" Type="http://schemas.microsoft.com/office/2007/relationships/hdphoto" Target="../media/hdphoto7.wdp"/><Relationship Id="rId58" Type="http://schemas.openxmlformats.org/officeDocument/2006/relationships/image" Target="../media/image128.png"/><Relationship Id="rId66" Type="http://schemas.microsoft.com/office/2007/relationships/hdphoto" Target="../media/hdphoto10.wdp"/><Relationship Id="rId5" Type="http://schemas.openxmlformats.org/officeDocument/2006/relationships/image" Target="../media/image81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jpeg"/><Relationship Id="rId48" Type="http://schemas.microsoft.com/office/2007/relationships/hdphoto" Target="../media/hdphoto5.wdp"/><Relationship Id="rId56" Type="http://schemas.openxmlformats.org/officeDocument/2006/relationships/image" Target="../media/image126.svg"/><Relationship Id="rId64" Type="http://schemas.openxmlformats.org/officeDocument/2006/relationships/image" Target="../media/image132.png"/><Relationship Id="rId8" Type="http://schemas.openxmlformats.org/officeDocument/2006/relationships/image" Target="../media/image84.png"/><Relationship Id="rId51" Type="http://schemas.openxmlformats.org/officeDocument/2006/relationships/image" Target="../media/image122.png"/><Relationship Id="rId3" Type="http://schemas.microsoft.com/office/2007/relationships/hdphoto" Target="../media/hdphoto1.wdp"/><Relationship Id="rId12" Type="http://schemas.openxmlformats.org/officeDocument/2006/relationships/image" Target="../media/image87.jpg"/><Relationship Id="rId17" Type="http://schemas.openxmlformats.org/officeDocument/2006/relationships/image" Target="../media/image91.svg"/><Relationship Id="rId25" Type="http://schemas.openxmlformats.org/officeDocument/2006/relationships/image" Target="../media/image98.jpe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microsoft.com/office/2007/relationships/hdphoto" Target="../media/hdphoto8.wdp"/><Relationship Id="rId20" Type="http://schemas.openxmlformats.org/officeDocument/2006/relationships/image" Target="../media/image93.png"/><Relationship Id="rId41" Type="http://schemas.openxmlformats.org/officeDocument/2006/relationships/image" Target="../media/image114.jpeg"/><Relationship Id="rId54" Type="http://schemas.openxmlformats.org/officeDocument/2006/relationships/image" Target="../media/image124.png"/><Relationship Id="rId62" Type="http://schemas.openxmlformats.org/officeDocument/2006/relationships/image" Target="../media/image1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2.png"/><Relationship Id="rId15" Type="http://schemas.openxmlformats.org/officeDocument/2006/relationships/image" Target="../media/image89.jpe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1.png"/><Relationship Id="rId57" Type="http://schemas.openxmlformats.org/officeDocument/2006/relationships/image" Target="../media/image127.png"/><Relationship Id="rId10" Type="http://schemas.openxmlformats.org/officeDocument/2006/relationships/image" Target="../media/image85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3.png"/><Relationship Id="rId60" Type="http://schemas.openxmlformats.org/officeDocument/2006/relationships/image" Target="../media/image129.png"/><Relationship Id="rId65" Type="http://schemas.openxmlformats.org/officeDocument/2006/relationships/image" Target="../media/image133.png"/><Relationship Id="rId4" Type="http://schemas.openxmlformats.org/officeDocument/2006/relationships/image" Target="../media/image80.png"/><Relationship Id="rId9" Type="http://schemas.microsoft.com/office/2007/relationships/hdphoto" Target="../media/hdphoto2.wdp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9" Type="http://schemas.openxmlformats.org/officeDocument/2006/relationships/image" Target="../media/image11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7.png"/><Relationship Id="rId11" Type="http://schemas.openxmlformats.org/officeDocument/2006/relationships/image" Target="../media/image48.png"/><Relationship Id="rId5" Type="http://schemas.openxmlformats.org/officeDocument/2006/relationships/image" Target="../media/image136.png"/><Relationship Id="rId10" Type="http://schemas.openxmlformats.org/officeDocument/2006/relationships/image" Target="../media/image140.jpeg"/><Relationship Id="rId4" Type="http://schemas.openxmlformats.org/officeDocument/2006/relationships/image" Target="../media/image135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74.png"/><Relationship Id="rId2" Type="http://schemas.openxmlformats.org/officeDocument/2006/relationships/image" Target="../media/image134.png"/><Relationship Id="rId16" Type="http://schemas.openxmlformats.org/officeDocument/2006/relationships/image" Target="../media/image1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40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4.png"/><Relationship Id="rId7" Type="http://schemas.openxmlformats.org/officeDocument/2006/relationships/image" Target="../media/image44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0.jpeg"/><Relationship Id="rId5" Type="http://schemas.openxmlformats.org/officeDocument/2006/relationships/image" Target="../media/image138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4.png"/><Relationship Id="rId5" Type="http://schemas.openxmlformats.org/officeDocument/2006/relationships/image" Target="../media/image64.png"/><Relationship Id="rId10" Type="http://schemas.openxmlformats.org/officeDocument/2006/relationships/image" Target="../media/image140.jpeg"/><Relationship Id="rId4" Type="http://schemas.openxmlformats.org/officeDocument/2006/relationships/image" Target="../media/image158.png"/><Relationship Id="rId9" Type="http://schemas.openxmlformats.org/officeDocument/2006/relationships/image" Target="../media/image1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png"/><Relationship Id="rId4" Type="http://schemas.openxmlformats.org/officeDocument/2006/relationships/image" Target="../media/image140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4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247429"/>
              </p:ext>
            </p:extLst>
          </p:nvPr>
        </p:nvGraphicFramePr>
        <p:xfrm>
          <a:off x="6143105" y="1328169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2279433"/>
              </p:ext>
            </p:extLst>
          </p:nvPr>
        </p:nvGraphicFramePr>
        <p:xfrm>
          <a:off x="9151038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467129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478751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2601155"/>
              </p:ext>
            </p:extLst>
          </p:nvPr>
        </p:nvGraphicFramePr>
        <p:xfrm>
          <a:off x="3153922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96237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574133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5786175"/>
              </p:ext>
            </p:extLst>
          </p:nvPr>
        </p:nvGraphicFramePr>
        <p:xfrm>
          <a:off x="3146518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581621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852167"/>
              </p:ext>
            </p:extLst>
          </p:nvPr>
        </p:nvGraphicFramePr>
        <p:xfrm>
          <a:off x="6135701" y="4821636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574133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5717515"/>
              </p:ext>
            </p:extLst>
          </p:nvPr>
        </p:nvGraphicFramePr>
        <p:xfrm>
          <a:off x="9143634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798888"/>
              </p:ext>
            </p:extLst>
          </p:nvPr>
        </p:nvGraphicFramePr>
        <p:xfrm>
          <a:off x="141169" y="574134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118811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6283685"/>
              </p:ext>
            </p:extLst>
          </p:nvPr>
        </p:nvGraphicFramePr>
        <p:xfrm>
          <a:off x="139088" y="4814148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574133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27714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269635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873684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876601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873684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870073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72612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231249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79602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684" r:id="rId34"/>
    <p:sldLayoutId id="2147483769" r:id="rId35"/>
    <p:sldLayoutId id="2147483775" r:id="rId36"/>
    <p:sldLayoutId id="2147483776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Melcher/AzureDevOps.WikiPDFExpor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75.sv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svg"/><Relationship Id="rId4" Type="http://schemas.openxmlformats.org/officeDocument/2006/relationships/image" Target="../media/image173.svg"/><Relationship Id="rId9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elpers/handlebars-helpers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2379390"/>
            <a:ext cx="8627951" cy="1315448"/>
          </a:xfrm>
        </p:spPr>
        <p:txBody>
          <a:bodyPr>
            <a:noAutofit/>
          </a:bodyPr>
          <a:lstStyle/>
          <a:p>
            <a:r>
              <a:rPr lang="en-GB" sz="3200" dirty="0"/>
              <a:t>How can I automatically create Azure DevOps Release Notes and how can I publish them?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3972822"/>
            <a:ext cx="6530533" cy="1144084"/>
          </a:xfrm>
        </p:spPr>
        <p:txBody>
          <a:bodyPr>
            <a:normAutofit/>
          </a:bodyPr>
          <a:lstStyle/>
          <a:p>
            <a:r>
              <a:rPr lang="en-GB" sz="1800" b="1" dirty="0"/>
              <a:t>Richard Fennell</a:t>
            </a:r>
          </a:p>
          <a:p>
            <a:r>
              <a:rPr lang="en-GB" sz="1600" dirty="0"/>
              <a:t>CTO Black Marble</a:t>
            </a:r>
            <a:br>
              <a:rPr lang="en-GB" sz="1600" dirty="0"/>
            </a:br>
            <a:r>
              <a:rPr lang="en-GB" sz="1600" dirty="0"/>
              <a:t>Microsoft MVP (Developer Tools)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D66ED5-4CCA-43C8-B368-CB43B8B8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the task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0EE64-C4FB-47CC-BA11-8C040AE6D7E6}"/>
              </a:ext>
            </a:extLst>
          </p:cNvPr>
          <p:cNvSpPr txBox="1"/>
          <p:nvPr/>
        </p:nvSpPr>
        <p:spPr>
          <a:xfrm>
            <a:off x="902983" y="2170188"/>
            <a:ext cx="10560204" cy="295465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-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XplatGenerateReleaseNotes@3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'Generate release notes markdown file'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outputfile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Build.ArtifactStagingDirectory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)\Changes_$(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GitVersion.FullSemVer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).md'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templateLocation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'File'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templatefile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Build.SourcesDirectory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)\BuildReleaseNotes.md'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dumpPayloadToConsole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dumpPayloadToFile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replaceFile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getParentsAndChildren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getAllParents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9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BECD5-27D3-4F60-8998-A4D9C95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what do you do with the generated release notes?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22C84-736D-47A9-8CCA-9683F6E95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963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4F6E40-37A8-4922-B5C3-1763F0A2A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Attach them as build artifacts</a:t>
            </a:r>
          </a:p>
          <a:p>
            <a:r>
              <a:rPr lang="en-GB" dirty="0"/>
              <a:t>Save them to a known file location/UNC Share</a:t>
            </a:r>
          </a:p>
          <a:p>
            <a:r>
              <a:rPr lang="en-GB" dirty="0"/>
              <a:t>Use a task to email them to someone</a:t>
            </a:r>
          </a:p>
          <a:p>
            <a:r>
              <a:rPr lang="en-GB" dirty="0"/>
              <a:t>Upload to a WIKI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7ECF0D-1FA4-4ECD-8B26-CF560FD0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 are many options</a:t>
            </a:r>
          </a:p>
        </p:txBody>
      </p:sp>
    </p:spTree>
    <p:extLst>
      <p:ext uri="{BB962C8B-B14F-4D97-AF65-F5344CB8AC3E}">
        <p14:creationId xmlns:p14="http://schemas.microsoft.com/office/powerpoint/2010/main" val="277583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D66ED5-4CCA-43C8-B368-CB43B8B8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Upload a file to a Git based Wiki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0EE64-C4FB-47CC-BA11-8C040AE6D7E6}"/>
              </a:ext>
            </a:extLst>
          </p:cNvPr>
          <p:cNvSpPr txBox="1"/>
          <p:nvPr/>
        </p:nvSpPr>
        <p:spPr>
          <a:xfrm>
            <a:off x="902983" y="2170188"/>
            <a:ext cx="10560204" cy="317009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richardfennellBM.BM-VSTS-WIKIUpdater-Tasks.WikiUpdaterTask.WikiUpdaterTask@1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'Git based WIKI Updater’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repo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'https://richardfennell@dev.azure.com/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richardfennell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/GitHub/_git/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GitHub.wiki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’Product-X/$(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GitVersion.FullSemVer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).md'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dataIsFile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sourceFile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Build.ArtifactStagingDirectory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)\Changes_$(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GitVersion.FullSemVer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).md'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'Update from Build'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gitname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builduser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gitemail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build@demo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useAgentToken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richardfennell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BECD5-27D3-4F60-8998-A4D9C95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I want my release notes in an </a:t>
            </a:r>
            <a:r>
              <a:rPr lang="en-GB" dirty="0" err="1"/>
              <a:t>imutable</a:t>
            </a:r>
            <a:r>
              <a:rPr lang="en-GB" dirty="0"/>
              <a:t> 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22C84-736D-47A9-8CCA-9683F6E95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6904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289D69-D047-41AA-A380-922F3015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 Azure DevOps Extension that wrappers Max Melcher's </a:t>
            </a:r>
            <a:r>
              <a:rPr lang="en-GB" dirty="0" err="1"/>
              <a:t>AzureDevOps.WikiPDFExport</a:t>
            </a:r>
            <a:r>
              <a:rPr lang="en-GB" dirty="0"/>
              <a:t> command line tool </a:t>
            </a:r>
            <a:br>
              <a:rPr lang="en-GB" dirty="0"/>
            </a:br>
            <a:br>
              <a:rPr lang="en-GB" dirty="0"/>
            </a:br>
            <a:r>
              <a:rPr lang="en-GB" sz="2000" dirty="0">
                <a:hlinkClick r:id="rId3"/>
              </a:rPr>
              <a:t>https://github.com/MaxMelcher/AzureDevOps.WikiPDFExport</a:t>
            </a:r>
            <a:r>
              <a:rPr lang="en-GB" sz="2000" dirty="0"/>
              <a:t> 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D66ED5-4CCA-43C8-B368-CB43B8B8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Export the Wiki as a PDF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0EE64-C4FB-47CC-BA11-8C040AE6D7E6}"/>
              </a:ext>
            </a:extLst>
          </p:cNvPr>
          <p:cNvSpPr txBox="1"/>
          <p:nvPr/>
        </p:nvSpPr>
        <p:spPr>
          <a:xfrm>
            <a:off x="847724" y="3824817"/>
            <a:ext cx="10560204" cy="23083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richardfennellBM.BM-VSTS-WikiPDFExport-Tasks.WikiPDFExportTask.WikiPdfExportTask@1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'Export Azure DevOps WIKI without downloading tool'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cloneRepo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overrideExePath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System.DefaultWorkingDirectory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)/tools/azuredevops-export-wiki.exe'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repo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'https://dev.azure.com/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richardfennell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/GitHub/_git/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GitHub.wiki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useAgentToken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GB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outputFile</a:t>
            </a:r>
            <a:r>
              <a:rPr lang="en-GB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'$(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Build.ArtifactStagingDirectory</a:t>
            </a:r>
            <a:r>
              <a:rPr lang="en-GB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)\PDF\Azrepo-nodownload.pdf'</a:t>
            </a:r>
            <a:endParaRPr lang="en-GB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2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AA7CFE-1401-4298-9AC0-535E2636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3530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C103E-06C2-4752-9862-30A208E57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2175"/>
            <a:ext cx="10853057" cy="4592381"/>
          </a:xfrm>
        </p:spPr>
        <p:txBody>
          <a:bodyPr/>
          <a:lstStyle/>
          <a:p>
            <a:r>
              <a:rPr lang="en-GB" dirty="0"/>
              <a:t>Within my CI build stage on the main branch</a:t>
            </a:r>
          </a:p>
          <a:p>
            <a:pPr lvl="1"/>
            <a:r>
              <a:rPr lang="en-GB" dirty="0"/>
              <a:t>Generate release notes for that build</a:t>
            </a:r>
          </a:p>
          <a:p>
            <a:pPr lvl="1"/>
            <a:r>
              <a:rPr lang="en-GB" dirty="0"/>
              <a:t>Include the changes since the last successful build on the current branch</a:t>
            </a:r>
          </a:p>
          <a:p>
            <a:pPr lvl="1"/>
            <a:r>
              <a:rPr lang="en-GB" dirty="0"/>
              <a:t>Attach the markdown file as a build artifact</a:t>
            </a:r>
          </a:p>
          <a:p>
            <a:r>
              <a:rPr lang="en-GB" dirty="0"/>
              <a:t>Within my CD release stage</a:t>
            </a:r>
          </a:p>
          <a:p>
            <a:pPr lvl="1"/>
            <a:r>
              <a:rPr lang="en-GB" dirty="0"/>
              <a:t>Generate release notes for that release</a:t>
            </a:r>
          </a:p>
          <a:p>
            <a:pPr lvl="1"/>
            <a:r>
              <a:rPr lang="en-GB" dirty="0"/>
              <a:t>Include the changes since the last successful release to that stage</a:t>
            </a:r>
          </a:p>
          <a:p>
            <a:pPr lvl="1"/>
            <a:r>
              <a:rPr lang="en-GB" dirty="0"/>
              <a:t>Upload the markdown file to a WIKI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57CAE3-B34F-45BC-B5B1-A8CD0A32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how do I use these tools?</a:t>
            </a:r>
          </a:p>
        </p:txBody>
      </p:sp>
    </p:spTree>
    <p:extLst>
      <p:ext uri="{BB962C8B-B14F-4D97-AF65-F5344CB8AC3E}">
        <p14:creationId xmlns:p14="http://schemas.microsoft.com/office/powerpoint/2010/main" val="119684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5D269C-A5E3-4A81-AAB8-0427A36C0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have most of the information you need to generate release notes in your work tracking system</a:t>
            </a:r>
          </a:p>
          <a:p>
            <a:r>
              <a:rPr lang="en-GB" dirty="0"/>
              <a:t>Good use of tools allow you to present this information easily to the people who need it.</a:t>
            </a:r>
          </a:p>
          <a:p>
            <a:r>
              <a:rPr lang="en-GB" dirty="0"/>
              <a:t>Automation is your friend for consistent delivery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5C620-E73D-4E4E-9AE9-0E652076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21528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CAB618-2E67-429B-822A-49173711F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Cross Platform Release Notes Extension</a:t>
            </a:r>
          </a:p>
          <a:p>
            <a:pPr marL="457200" lvl="1" indent="0">
              <a:buNone/>
            </a:pPr>
            <a:r>
              <a:rPr lang="en-GB" sz="1800" dirty="0"/>
              <a:t>https://marketplace.visualstudio.com/items?itemName=richardfennellBM.BM-VSTS-XplatGenerateReleaseNotes</a:t>
            </a:r>
          </a:p>
          <a:p>
            <a:r>
              <a:rPr lang="en-GB" sz="2400" dirty="0"/>
              <a:t>WIKI Uploader Extension</a:t>
            </a:r>
          </a:p>
          <a:p>
            <a:pPr marL="457200" lvl="1" indent="0">
              <a:buNone/>
            </a:pPr>
            <a:r>
              <a:rPr lang="en-GB" sz="1800" dirty="0"/>
              <a:t>https://marketplace.visualstudio.com/items?itemName=richardfennellBM.BM-VSTS-WIKIUpdater-Tasks</a:t>
            </a:r>
          </a:p>
          <a:p>
            <a:r>
              <a:rPr lang="en-GB" sz="2400" dirty="0"/>
              <a:t>WIKI PDF Export Extension</a:t>
            </a:r>
          </a:p>
          <a:p>
            <a:pPr marL="457200" lvl="1" indent="0">
              <a:buNone/>
            </a:pPr>
            <a:r>
              <a:rPr lang="en-GB" sz="1800" dirty="0"/>
              <a:t>https://marketplace.visualstudio.com/items?itemName=richardfennellBM.BM-VSTS-WikiPDFExport-Tasks </a:t>
            </a:r>
          </a:p>
          <a:p>
            <a:r>
              <a:rPr lang="en-GB" sz="2400" dirty="0"/>
              <a:t>My Azure DevOps Pipeline Extensions Source Code &amp; WIKI</a:t>
            </a:r>
          </a:p>
          <a:p>
            <a:pPr marL="457200" lvl="1" indent="0">
              <a:buNone/>
            </a:pPr>
            <a:r>
              <a:rPr lang="en-GB" sz="1800" dirty="0"/>
              <a:t>https://github.com/rfennell/AzurePipelines   </a:t>
            </a:r>
          </a:p>
          <a:p>
            <a:r>
              <a:rPr lang="en-GB" sz="2400" dirty="0"/>
              <a:t>Extra usage documentation</a:t>
            </a:r>
          </a:p>
          <a:p>
            <a:pPr marL="457200" lvl="1" indent="0">
              <a:buNone/>
            </a:pPr>
            <a:r>
              <a:rPr lang="en-GB" sz="1800" dirty="0"/>
              <a:t>https://blogs.blackmarble.co.uk/rfennell/2020/09/15/how-can-i-automatically-create-azure-devops-release-notes-and-how-can-i-publish-them/</a:t>
            </a:r>
            <a:r>
              <a:rPr lang="en-GB" sz="20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1A88B-F080-4F98-9FDE-3A85BD66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83325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BECD5-27D3-4F60-8998-A4D9C95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all else fails, read the instructions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22C84-736D-47A9-8CCA-9683F6E95B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Cahn's Axiom: Anonymous</a:t>
            </a:r>
          </a:p>
        </p:txBody>
      </p:sp>
    </p:spTree>
    <p:extLst>
      <p:ext uri="{BB962C8B-B14F-4D97-AF65-F5344CB8AC3E}">
        <p14:creationId xmlns:p14="http://schemas.microsoft.com/office/powerpoint/2010/main" val="38947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D4E9C6-EB72-4E98-B589-15A013156307}"/>
              </a:ext>
            </a:extLst>
          </p:cNvPr>
          <p:cNvSpPr txBox="1">
            <a:spLocks/>
          </p:cNvSpPr>
          <p:nvPr/>
        </p:nvSpPr>
        <p:spPr>
          <a:xfrm>
            <a:off x="843900" y="4425671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Any questions?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7947C0D-6A44-466D-BD9F-F19BF562F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689" y="4150486"/>
            <a:ext cx="1362152" cy="199571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1D05D80-B966-4E72-A90D-56E4EF2C5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2149" y="3278531"/>
            <a:ext cx="1011708" cy="14533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4990665-8093-46FB-91DE-5F3456BBBA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27265">
            <a:off x="275408" y="1696297"/>
            <a:ext cx="1271008" cy="186057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C3FD16-D4D1-4F89-B47E-4BBA56149E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36061" y="1720352"/>
            <a:ext cx="1011709" cy="148227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E3B2ED-486C-439A-A2C0-46C10772F7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6821" y="2940050"/>
            <a:ext cx="1011709" cy="162464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57A9C06-30D5-4040-A697-35EA948D10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85997" y="1829637"/>
            <a:ext cx="1011709" cy="162464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71B339D-5013-4967-A0D7-4435481182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0829" y="485415"/>
            <a:ext cx="1298830" cy="19029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9B5B3D-D6B4-48D4-B008-DC5296DC48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857237">
            <a:off x="7481824" y="1627301"/>
            <a:ext cx="1099410" cy="160937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2FD2645-30BD-4F6F-AACB-889F6245BA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38702">
            <a:off x="6503611" y="3329978"/>
            <a:ext cx="792533" cy="11611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CF03A53-F8BF-4637-AA4A-DCA4811C2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83317">
            <a:off x="5238521" y="1775425"/>
            <a:ext cx="1171658" cy="16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6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387ACA-53DD-4D98-9DA1-84F065C9D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Azure DevOps release notes journey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59EDB9-95BC-46C5-9B2A-8AFDCE7DF880}"/>
              </a:ext>
            </a:extLst>
          </p:cNvPr>
          <p:cNvSpPr/>
          <p:nvPr/>
        </p:nvSpPr>
        <p:spPr>
          <a:xfrm>
            <a:off x="986806" y="2146168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0 w 3048222"/>
              <a:gd name="connsiteY5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76" tIns="37338" rIns="323491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kern="1200" dirty="0"/>
              <a:t>Manually generated </a:t>
            </a:r>
            <a:br>
              <a:rPr lang="en-GB" sz="1400" kern="1200" dirty="0"/>
            </a:br>
            <a:r>
              <a:rPr lang="en-GB" sz="1400" kern="1200" dirty="0"/>
              <a:t>release notes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64E92D-EEDB-4A85-81EC-1FC00792B773}"/>
              </a:ext>
            </a:extLst>
          </p:cNvPr>
          <p:cNvSpPr/>
          <p:nvPr/>
        </p:nvSpPr>
        <p:spPr>
          <a:xfrm>
            <a:off x="3425383" y="2146168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kern="1200" dirty="0"/>
              <a:t>PowerShell script that used the C# SOAP API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A96472B-C5DF-4B99-8C5B-D46A1769B015}"/>
              </a:ext>
            </a:extLst>
          </p:cNvPr>
          <p:cNvSpPr/>
          <p:nvPr/>
        </p:nvSpPr>
        <p:spPr>
          <a:xfrm>
            <a:off x="5863961" y="2146168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kern="1200" dirty="0"/>
              <a:t>PowerShell script that used the REST API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F36FB1E-7388-4A79-8FEE-806A26D14B25}"/>
              </a:ext>
            </a:extLst>
          </p:cNvPr>
          <p:cNvSpPr/>
          <p:nvPr/>
        </p:nvSpPr>
        <p:spPr>
          <a:xfrm>
            <a:off x="8302539" y="2146168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400" kern="1200" dirty="0"/>
              <a:t>Wrapped the PowerShell script as an Azure DevOps Pipeline extension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C35C43F-5741-42E2-88C6-B6CF4F70D8A7}"/>
              </a:ext>
            </a:extLst>
          </p:cNvPr>
          <p:cNvSpPr/>
          <p:nvPr/>
        </p:nvSpPr>
        <p:spPr>
          <a:xfrm>
            <a:off x="986806" y="4240355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0 w 3048222"/>
              <a:gd name="connsiteY5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4676" tIns="37338" rIns="323491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GB" sz="1400" kern="1200" dirty="0"/>
              <a:t>Node V1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GB" sz="1400" kern="1200" dirty="0"/>
              <a:t>Ported the PowerShell to Node.JS to create a cross platform extension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95A48C0-F7E6-4651-93D7-97A8A6F9183F}"/>
              </a:ext>
            </a:extLst>
          </p:cNvPr>
          <p:cNvSpPr/>
          <p:nvPr/>
        </p:nvSpPr>
        <p:spPr>
          <a:xfrm>
            <a:off x="3425383" y="4240355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kern="1200" dirty="0"/>
              <a:t>Node V2</a:t>
            </a:r>
            <a:br>
              <a:rPr lang="en-GB" sz="1400" kern="1200" dirty="0"/>
            </a:br>
            <a:r>
              <a:rPr lang="en-GB" sz="1400" kern="1200" dirty="0"/>
              <a:t>Ported to Node Azure DevOps SDK</a:t>
            </a:r>
            <a:br>
              <a:rPr lang="en-GB" sz="1400" kern="1200" dirty="0"/>
            </a:br>
            <a:br>
              <a:rPr lang="en-GB" sz="1400" kern="1200" dirty="0"/>
            </a:br>
            <a:r>
              <a:rPr lang="en-GB" sz="1100" dirty="0"/>
              <a:t>OSS contribution from </a:t>
            </a:r>
            <a:br>
              <a:rPr lang="en-GB" sz="1100" dirty="0"/>
            </a:br>
            <a:r>
              <a:rPr lang="en-GB" sz="1100" dirty="0"/>
              <a:t>Greg Pakes</a:t>
            </a:r>
            <a:endParaRPr lang="en-GB" sz="1400" kern="12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227DD7-FB1F-4AF2-82F5-AC26291C4376}"/>
              </a:ext>
            </a:extLst>
          </p:cNvPr>
          <p:cNvSpPr/>
          <p:nvPr/>
        </p:nvSpPr>
        <p:spPr>
          <a:xfrm>
            <a:off x="5863961" y="4240355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kern="1200" dirty="0"/>
              <a:t>Add Handlebars template support</a:t>
            </a:r>
            <a:br>
              <a:rPr lang="en-GB" sz="1400" kern="1200" dirty="0"/>
            </a:br>
            <a:br>
              <a:rPr lang="en-GB" sz="1100" kern="1200" dirty="0"/>
            </a:br>
            <a:r>
              <a:rPr lang="en-GB" sz="1100" dirty="0"/>
              <a:t>OSS contribution from </a:t>
            </a:r>
            <a:br>
              <a:rPr lang="en-GB" sz="1100" dirty="0"/>
            </a:br>
            <a:r>
              <a:rPr lang="en-GB" sz="1100" dirty="0"/>
              <a:t> Kenneth Scott </a:t>
            </a:r>
            <a:endParaRPr lang="en-GB" sz="11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B57DE6-5453-4EDD-AC48-3B3831E7BD82}"/>
              </a:ext>
            </a:extLst>
          </p:cNvPr>
          <p:cNvSpPr/>
          <p:nvPr/>
        </p:nvSpPr>
        <p:spPr>
          <a:xfrm>
            <a:off x="8302539" y="4240355"/>
            <a:ext cx="3048222" cy="1219288"/>
          </a:xfrm>
          <a:custGeom>
            <a:avLst/>
            <a:gdLst>
              <a:gd name="connsiteX0" fmla="*/ 0 w 3048222"/>
              <a:gd name="connsiteY0" fmla="*/ 0 h 1219288"/>
              <a:gd name="connsiteX1" fmla="*/ 2438578 w 3048222"/>
              <a:gd name="connsiteY1" fmla="*/ 0 h 1219288"/>
              <a:gd name="connsiteX2" fmla="*/ 3048222 w 3048222"/>
              <a:gd name="connsiteY2" fmla="*/ 609644 h 1219288"/>
              <a:gd name="connsiteX3" fmla="*/ 2438578 w 3048222"/>
              <a:gd name="connsiteY3" fmla="*/ 1219288 h 1219288"/>
              <a:gd name="connsiteX4" fmla="*/ 0 w 3048222"/>
              <a:gd name="connsiteY4" fmla="*/ 1219288 h 1219288"/>
              <a:gd name="connsiteX5" fmla="*/ 609644 w 3048222"/>
              <a:gd name="connsiteY5" fmla="*/ 609644 h 1219288"/>
              <a:gd name="connsiteX6" fmla="*/ 0 w 3048222"/>
              <a:gd name="connsiteY6" fmla="*/ 0 h 121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48222" h="1219288">
                <a:moveTo>
                  <a:pt x="0" y="0"/>
                </a:moveTo>
                <a:lnTo>
                  <a:pt x="2438578" y="0"/>
                </a:lnTo>
                <a:lnTo>
                  <a:pt x="3048222" y="609644"/>
                </a:lnTo>
                <a:lnTo>
                  <a:pt x="2438578" y="1219288"/>
                </a:lnTo>
                <a:lnTo>
                  <a:pt x="0" y="1219288"/>
                </a:lnTo>
                <a:lnTo>
                  <a:pt x="609644" y="60964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5651" tIns="37338" rIns="628313" bIns="37338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GB" sz="1400" kern="1200" dirty="0"/>
              <a:t>Node V3 </a:t>
            </a:r>
            <a:br>
              <a:rPr lang="en-GB" sz="1400" kern="1200" dirty="0"/>
            </a:br>
            <a:r>
              <a:rPr lang="en-GB" sz="1400" kern="1200" dirty="0"/>
              <a:t>Dropped legacy templates, Handlebars support only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9EAE87A-7108-4ACC-A092-ECFFE9555A01}"/>
              </a:ext>
            </a:extLst>
          </p:cNvPr>
          <p:cNvCxnSpPr>
            <a:cxnSpLocks/>
          </p:cNvCxnSpPr>
          <p:nvPr/>
        </p:nvCxnSpPr>
        <p:spPr>
          <a:xfrm flipH="1">
            <a:off x="983768" y="2755812"/>
            <a:ext cx="10370032" cy="2094188"/>
          </a:xfrm>
          <a:prstGeom prst="bentConnector5">
            <a:avLst>
              <a:gd name="adj1" fmla="val -2204"/>
              <a:gd name="adj2" fmla="val 51569"/>
              <a:gd name="adj3" fmla="val 102204"/>
            </a:avLst>
          </a:prstGeom>
          <a:ln>
            <a:prstDash val="sys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6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B5423-9780-4381-B602-E81BC04D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 the Build or Associated Builds (for Classic Releases)</a:t>
            </a:r>
          </a:p>
          <a:p>
            <a:r>
              <a:rPr lang="en-GB" dirty="0"/>
              <a:t>Find the last good build/release (using a variety of mechanisms)</a:t>
            </a:r>
          </a:p>
          <a:p>
            <a:r>
              <a:rPr lang="en-GB" dirty="0"/>
              <a:t>Get Work Items references associated between the builds</a:t>
            </a:r>
          </a:p>
          <a:p>
            <a:r>
              <a:rPr lang="en-GB" dirty="0"/>
              <a:t>Get Commits/Changeset associated between the builds</a:t>
            </a:r>
          </a:p>
          <a:p>
            <a:r>
              <a:rPr lang="en-GB" dirty="0"/>
              <a:t>Get Test run results associated between the builds (and directly associated with a Classic Release)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174A9B-666D-446C-B5BA-2953585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information is looked up?</a:t>
            </a:r>
          </a:p>
        </p:txBody>
      </p:sp>
    </p:spTree>
    <p:extLst>
      <p:ext uri="{BB962C8B-B14F-4D97-AF65-F5344CB8AC3E}">
        <p14:creationId xmlns:p14="http://schemas.microsoft.com/office/powerpoint/2010/main" val="162490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B5423-9780-4381-B602-E81BC04D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…</a:t>
            </a:r>
          </a:p>
          <a:p>
            <a:r>
              <a:rPr lang="en-GB" dirty="0"/>
              <a:t>Expand any truncated Commit Messages</a:t>
            </a:r>
          </a:p>
          <a:p>
            <a:r>
              <a:rPr lang="en-GB" dirty="0"/>
              <a:t>Remove duplicate Commits/Changesets</a:t>
            </a:r>
          </a:p>
          <a:p>
            <a:r>
              <a:rPr lang="en-GB" dirty="0"/>
              <a:t>Remove duplicate Work Items references</a:t>
            </a:r>
          </a:p>
          <a:p>
            <a:r>
              <a:rPr lang="en-GB" dirty="0"/>
              <a:t>Get full details of Work Items</a:t>
            </a:r>
          </a:p>
          <a:p>
            <a:r>
              <a:rPr lang="en-GB" dirty="0"/>
              <a:t>Get Parent and Child Work Items</a:t>
            </a:r>
          </a:p>
          <a:p>
            <a:r>
              <a:rPr lang="en-GB" dirty="0"/>
              <a:t>Get Associated Pull Requests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174A9B-666D-446C-B5BA-29535851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information is available?</a:t>
            </a:r>
          </a:p>
        </p:txBody>
      </p:sp>
    </p:spTree>
    <p:extLst>
      <p:ext uri="{BB962C8B-B14F-4D97-AF65-F5344CB8AC3E}">
        <p14:creationId xmlns:p14="http://schemas.microsoft.com/office/powerpoint/2010/main" val="56254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22BF6-6D10-45DB-9E52-E7369057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Objects available to the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53B89-FAC1-43ED-BE08-E7ADFC6A5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3340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</a:rPr>
              <a:t>Common objects</a:t>
            </a:r>
          </a:p>
          <a:p>
            <a:pPr lvl="1"/>
            <a:r>
              <a:rPr lang="en-GB" dirty="0" err="1"/>
              <a:t>workItems</a:t>
            </a:r>
            <a:endParaRPr lang="en-GB" dirty="0"/>
          </a:p>
          <a:p>
            <a:pPr lvl="1"/>
            <a:r>
              <a:rPr lang="en-GB" dirty="0" err="1"/>
              <a:t>relatedWorkItems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commits</a:t>
            </a:r>
          </a:p>
          <a:p>
            <a:pPr lvl="1"/>
            <a:r>
              <a:rPr lang="en-GB" dirty="0" err="1"/>
              <a:t>pullRequests</a:t>
            </a:r>
            <a:endParaRPr lang="en-GB" dirty="0"/>
          </a:p>
          <a:p>
            <a:pPr lvl="1"/>
            <a:r>
              <a:rPr lang="en-GB" dirty="0" err="1"/>
              <a:t>inDirectlyAssociatedPullRequests</a:t>
            </a:r>
            <a:endParaRPr lang="en-GB" dirty="0"/>
          </a:p>
          <a:p>
            <a:pPr lvl="1"/>
            <a:r>
              <a:rPr lang="en-GB" dirty="0"/>
              <a:t>tests</a:t>
            </a:r>
          </a:p>
          <a:p>
            <a:pPr lvl="1"/>
            <a:r>
              <a:rPr lang="en-GB" dirty="0"/>
              <a:t>builds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A8582-C06E-4521-9FD9-F214FE9E20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</a:rPr>
              <a:t>Build objects 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sz="1800" dirty="0"/>
              <a:t>Available for Classic UI based Builds and YAML based pipelines</a:t>
            </a:r>
          </a:p>
          <a:p>
            <a:pPr lvl="1"/>
            <a:r>
              <a:rPr lang="en-GB" dirty="0" err="1"/>
              <a:t>buildDetails</a:t>
            </a:r>
            <a:endParaRPr lang="en-GB" dirty="0"/>
          </a:p>
          <a:p>
            <a:pPr lvl="1"/>
            <a:r>
              <a:rPr lang="en-GB" dirty="0" err="1"/>
              <a:t>compareBuildDetails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currentStage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accent2"/>
                </a:solidFill>
              </a:rPr>
              <a:t>Release objects </a:t>
            </a:r>
            <a:br>
              <a:rPr lang="en-GB" dirty="0">
                <a:solidFill>
                  <a:schemeClr val="accent2"/>
                </a:solidFill>
              </a:rPr>
            </a:br>
            <a:r>
              <a:rPr lang="en-GB" sz="1800" dirty="0"/>
              <a:t>Only available in a Classic UI based Releases</a:t>
            </a:r>
          </a:p>
          <a:p>
            <a:pPr lvl="1"/>
            <a:r>
              <a:rPr lang="en-GB" dirty="0" err="1"/>
              <a:t>releaseDetails</a:t>
            </a:r>
            <a:endParaRPr lang="en-GB" dirty="0"/>
          </a:p>
          <a:p>
            <a:pPr lvl="1"/>
            <a:r>
              <a:rPr lang="en-GB" dirty="0" err="1"/>
              <a:t>compareReleaseDetails</a:t>
            </a:r>
            <a:endParaRPr lang="en-GB" dirty="0"/>
          </a:p>
          <a:p>
            <a:pPr lvl="1"/>
            <a:r>
              <a:rPr lang="en-GB" dirty="0" err="1"/>
              <a:t>releaseTests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32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502385-A339-45F9-8B93-C14D2B75C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Handlebars Template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FC4B7F0-1BFB-43E8-857B-662C1794C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29" y="1398299"/>
            <a:ext cx="11488057" cy="5109091"/>
          </a:xfrm>
          <a:prstGeom prst="rect">
            <a:avLst/>
          </a:prstGeom>
          <a:solidFill>
            <a:srgbClr val="F7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altLang="en-US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en-US" sz="1400" dirty="0">
                <a:solidFill>
                  <a:srgbClr val="333333"/>
                </a:solidFill>
                <a:latin typeface="Consolas" panose="020B0609020204030204" pitchFamily="49" charset="0"/>
              </a:rPr>
              <a:t>  #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# Build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buildDetails.buildNumber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* **Branch**: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buildDetails.sourceBranch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* **Completed**: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buildDetails.finishTime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* **Previous Build**: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compareBuildDetails.buildNumber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## Associated Pull Requests ({{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pullRequests.length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}})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{{#forEach 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pullRequests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* **[{{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this.pullRequestId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}}]({{replace (replace this.url "_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apis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/git/repositories" "_git") </a:t>
            </a:r>
            <a:b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                                                           "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pullRequests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" "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pullRequest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"}})**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this.title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* Associated Work Items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{{#forEach 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this.associatedWorkitems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    {{#with (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lookup_a_work_item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../../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relatedWorkItems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this.url)}}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      - [{{this.id}}]({{replace this.url "_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apis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/wit/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workItems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" "_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workitems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/edit"}})</a:t>
            </a:r>
            <a:b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   - {{lookup 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this.fields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'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System.Title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'}} 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    {{/with}}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{{/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* Associated Commits (this includes commits on the PR source branch not associated directly with the build)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{{#forEach 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this.associatedCommits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      - [{{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this.commitId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}}]({{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this.remoteUrl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}}) -  {{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this.comment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  {{/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  {{/</a:t>
            </a:r>
            <a:r>
              <a:rPr lang="en-GB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forEach</a:t>
            </a:r>
            <a:r>
              <a:rPr lang="en-GB" sz="1400" dirty="0">
                <a:solidFill>
                  <a:srgbClr val="333333"/>
                </a:solidFill>
                <a:latin typeface="Consolas" panose="020B0609020204030204" pitchFamily="49" charset="0"/>
              </a:rPr>
              <a:t>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4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33CC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7C0DD-9E88-4A28-AC6E-06D3A9C3C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task include 120+extensions from ‘Handlebars Helpers’</a:t>
            </a:r>
          </a:p>
          <a:p>
            <a:pPr marL="457200" lvl="1" indent="0">
              <a:buNone/>
            </a:pPr>
            <a:r>
              <a:rPr lang="en-GB" dirty="0">
                <a:hlinkClick r:id="rId2"/>
              </a:rPr>
              <a:t>https://github.com/helpers/handlebars-helpers</a:t>
            </a:r>
            <a:r>
              <a:rPr lang="en-GB" dirty="0"/>
              <a:t> </a:t>
            </a:r>
          </a:p>
          <a:p>
            <a:r>
              <a:rPr lang="en-GB" dirty="0"/>
              <a:t>Plus a few I have added</a:t>
            </a:r>
          </a:p>
          <a:p>
            <a:pPr lvl="1"/>
            <a:r>
              <a:rPr lang="en-GB" b="1" dirty="0"/>
              <a:t>json</a:t>
            </a:r>
            <a:r>
              <a:rPr lang="en-GB" dirty="0"/>
              <a:t> that will dump the contents of any object. This is useful when working out what can be displayed in a template</a:t>
            </a:r>
          </a:p>
          <a:p>
            <a:pPr lvl="1"/>
            <a:r>
              <a:rPr lang="en-GB" b="1" dirty="0" err="1"/>
              <a:t>lookup_a_work_item</a:t>
            </a:r>
            <a:r>
              <a:rPr lang="en-GB" dirty="0"/>
              <a:t> this looks up a work item in the global array of work items based on a work item relations URL</a:t>
            </a:r>
          </a:p>
          <a:p>
            <a:pPr lvl="1"/>
            <a:r>
              <a:rPr lang="en-GB" b="1" dirty="0" err="1"/>
              <a:t>lookup_a_pullrequest</a:t>
            </a:r>
            <a:r>
              <a:rPr lang="en-GB" dirty="0"/>
              <a:t> this looks up a pull request item in the global array of pull requests based on a work item relations URL</a:t>
            </a:r>
          </a:p>
          <a:p>
            <a:pPr lvl="1"/>
            <a:r>
              <a:rPr lang="en-GB" b="1" dirty="0" err="1"/>
              <a:t>get_only_message_firstline</a:t>
            </a:r>
            <a:r>
              <a:rPr lang="en-GB" dirty="0"/>
              <a:t> this gets just the first line of a multi-line commit message</a:t>
            </a:r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1F09C-68FF-4FF9-A59B-95D20BB1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Handlebars is Extensible</a:t>
            </a:r>
          </a:p>
        </p:txBody>
      </p:sp>
    </p:spTree>
    <p:extLst>
      <p:ext uri="{BB962C8B-B14F-4D97-AF65-F5344CB8AC3E}">
        <p14:creationId xmlns:p14="http://schemas.microsoft.com/office/powerpoint/2010/main" val="211413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57C0DD-9E88-4A28-AC6E-06D3A9C3C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can write your own extensions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And use them like this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211F09C-68FF-4FF9-A59B-95D20BB1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Handlebars is Extensible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13CAE-4DF4-4166-947D-701BF810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792" y="2615648"/>
            <a:ext cx="9635884" cy="1369606"/>
          </a:xfrm>
          <a:prstGeom prst="rect">
            <a:avLst/>
          </a:prstGeom>
          <a:solidFill>
            <a:srgbClr val="F7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module.exports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=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get_only_message_firstline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(msg) {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GB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msg.split</a:t>
            </a:r>
            <a:r>
              <a:rPr kumimoji="0" lang="en-GB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(`\n`)[0];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};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lang="en-US" altLang="en-US" sz="3600" dirty="0">
                <a:latin typeface="Arial" panose="020B0604020202020204" pitchFamily="34" charset="0"/>
              </a:rPr>
            </a:b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DAE6ED-74E8-4381-9469-10CA8E703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792" y="5205142"/>
            <a:ext cx="9635884" cy="769441"/>
          </a:xfrm>
          <a:prstGeom prst="rect">
            <a:avLst/>
          </a:prstGeom>
          <a:solidFill>
            <a:srgbClr val="F7F7F7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 {{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get_only_message_firstline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this.message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lang="en-US" altLang="en-US" sz="3600" dirty="0">
                <a:latin typeface="Arial" panose="020B0604020202020204" pitchFamily="34" charset="0"/>
              </a:rPr>
            </a:b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597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.pptx" id="{BFB0FD06-D6FE-4E0D-95E1-CF35D0C203BB}" vid="{D60B6A4F-3D42-4BD2-B417-83A1C5E20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8" ma:contentTypeDescription="" ma:contentTypeScope="" ma:versionID="4b6ff1cf387b1f29959642ddf0771da6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7e8254256690c44a3cda3a96e43f32d3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613de2c2-ece5-413d-a54d-11a84cbe9590" ContentTypeId="0x010100AED4198795C7FE49B29C2076BD071E19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Props1.xml><?xml version="1.0" encoding="utf-8"?>
<ds:datastoreItem xmlns:ds="http://schemas.openxmlformats.org/officeDocument/2006/customXml" ds:itemID="{22731801-894A-4BC5-9896-923B5CB031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730175-4132-4F71-AA09-1B791658D388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76E5C231-F84E-40AB-853E-A10ACDAA9762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e9d2523a-f6c8-4b58-93c0-559fd1563d0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</Template>
  <TotalTime>2436</TotalTime>
  <Words>1544</Words>
  <Application>Microsoft Office PowerPoint</Application>
  <PresentationFormat>Widescreen</PresentationFormat>
  <Paragraphs>180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Rounded MT Bold</vt:lpstr>
      <vt:lpstr>Calibri</vt:lpstr>
      <vt:lpstr>Consolas</vt:lpstr>
      <vt:lpstr>Segoe</vt:lpstr>
      <vt:lpstr>Segoe UI</vt:lpstr>
      <vt:lpstr>Segoe UI Light</vt:lpstr>
      <vt:lpstr>Segoe UI Semibold</vt:lpstr>
      <vt:lpstr>Office Theme</vt:lpstr>
      <vt:lpstr>How can I automatically create Azure DevOps Release Notes and how can I publish them?</vt:lpstr>
      <vt:lpstr>When all else fails, read the instructions</vt:lpstr>
      <vt:lpstr>My Azure DevOps release notes journey</vt:lpstr>
      <vt:lpstr>So information is looked up?</vt:lpstr>
      <vt:lpstr>So information is available?</vt:lpstr>
      <vt:lpstr>Objects available to the template</vt:lpstr>
      <vt:lpstr>A Handlebars Template</vt:lpstr>
      <vt:lpstr>Handlebars is Extensible</vt:lpstr>
      <vt:lpstr>Handlebars is Extensible</vt:lpstr>
      <vt:lpstr>Running the task </vt:lpstr>
      <vt:lpstr>But what do you do with the generated release notes?</vt:lpstr>
      <vt:lpstr>There are many options</vt:lpstr>
      <vt:lpstr>Upload a file to a Git based Wiki </vt:lpstr>
      <vt:lpstr>But I want my release notes in an imutable format</vt:lpstr>
      <vt:lpstr>Export the Wiki as a PDF</vt:lpstr>
      <vt:lpstr>Demo</vt:lpstr>
      <vt:lpstr>So how do I use these tools?</vt:lpstr>
      <vt:lpstr>Summary</vt:lpstr>
      <vt:lpstr>Resources</vt:lpstr>
      <vt:lpstr>PowerPoint Presentation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can I automatically create Azure DevOps Release Notes and how can I publish them?</dc:title>
  <dc:creator>Richard Fennell</dc:creator>
  <cp:lastModifiedBy>Richard Fennell</cp:lastModifiedBy>
  <cp:revision>4</cp:revision>
  <cp:lastPrinted>2018-04-03T12:05:53Z</cp:lastPrinted>
  <dcterms:created xsi:type="dcterms:W3CDTF">2020-12-02T09:58:37Z</dcterms:created>
  <dcterms:modified xsi:type="dcterms:W3CDTF">2020-12-10T20:25:27Z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